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86" r:id="rId4"/>
    <p:sldId id="287" r:id="rId5"/>
    <p:sldId id="288" r:id="rId6"/>
    <p:sldId id="268" r:id="rId7"/>
    <p:sldId id="269" r:id="rId8"/>
    <p:sldId id="270" r:id="rId9"/>
    <p:sldId id="271" r:id="rId10"/>
    <p:sldId id="290" r:id="rId11"/>
    <p:sldId id="291" r:id="rId12"/>
    <p:sldId id="292" r:id="rId13"/>
    <p:sldId id="293" r:id="rId14"/>
    <p:sldId id="281" r:id="rId15"/>
    <p:sldId id="294" r:id="rId16"/>
    <p:sldId id="295" r:id="rId17"/>
    <p:sldId id="296" r:id="rId18"/>
    <p:sldId id="300" r:id="rId19"/>
    <p:sldId id="301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64" r:id="rId28"/>
    <p:sldId id="266" r:id="rId29"/>
    <p:sldId id="283" r:id="rId30"/>
    <p:sldId id="284" r:id="rId31"/>
    <p:sldId id="285" r:id="rId32"/>
    <p:sldId id="257" r:id="rId33"/>
    <p:sldId id="282" r:id="rId34"/>
    <p:sldId id="259" r:id="rId35"/>
    <p:sldId id="260" r:id="rId36"/>
    <p:sldId id="261" r:id="rId37"/>
    <p:sldId id="262" r:id="rId38"/>
    <p:sldId id="263" r:id="rId39"/>
  </p:sldIdLst>
  <p:sldSz cx="9144000" cy="6858000" type="screen4x3"/>
  <p:notesSz cx="6858000" cy="9144000"/>
  <p:embeddedFontLst>
    <p:embeddedFont>
      <p:font typeface="Arial Unicode MS" panose="020B0604020202020204" pitchFamily="50" charset="-127"/>
      <p:regular r:id="rId42"/>
    </p:embeddedFont>
    <p:embeddedFont>
      <p:font typeface="Tahoma" panose="020B0604030504040204" pitchFamily="34" charset="0"/>
      <p:regular r:id="rId43"/>
      <p:bold r:id="rId44"/>
    </p:embeddedFont>
    <p:embeddedFont>
      <p:font typeface="함초롬돋움" panose="020B0604000101010101" pitchFamily="50" charset="-127"/>
      <p:regular r:id="rId45"/>
      <p:bold r:id="rId46"/>
    </p:embeddedFont>
    <p:embeddedFont>
      <p:font typeface="Webdings" panose="05030102010509060703" pitchFamily="18" charset="2"/>
      <p:regular r:id="rId47"/>
    </p:embeddedFont>
    <p:embeddedFont>
      <p:font typeface="배달의민족 도현" panose="020B0600000101010101" pitchFamily="50" charset="-127"/>
      <p:regular r:id="rId48"/>
    </p:embeddedFont>
    <p:embeddedFont>
      <p:font typeface="배달의민족 한나는 열한살" panose="020B0600000101010101" pitchFamily="50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6699FF"/>
    <a:srgbClr val="CC0066"/>
    <a:srgbClr val="97BAFF"/>
    <a:srgbClr val="ABC7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3" autoAdjust="0"/>
    <p:restoredTop sz="94660"/>
  </p:normalViewPr>
  <p:slideViewPr>
    <p:cSldViewPr snapToGrid="0">
      <p:cViewPr>
        <p:scale>
          <a:sx n="100" d="100"/>
          <a:sy n="100" d="100"/>
        </p:scale>
        <p:origin x="-1644" y="-438"/>
      </p:cViewPr>
      <p:guideLst>
        <p:guide orient="horz" pos="2156"/>
        <p:guide orient="horz" pos="2258"/>
        <p:guide orient="horz" pos="745"/>
        <p:guide pos="2479"/>
        <p:guide pos="352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8"/>
        <p:guide pos="215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9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79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0E794DB-9AAC-4AAF-B94B-9844008A96F6}" type="datetime1">
              <a:rPr lang="ko-KR" altLang="en-US"/>
              <a:pPr lvl="0">
                <a:defRPr lang="ko-KR" altLang="en-US"/>
              </a:pPr>
              <a:t>2017-09-22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B3FC4F42-BC3A-4896-8032-3DF86C0AED5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gif"/><Relationship Id="rId4" Type="http://schemas.openxmlformats.org/officeDocument/2006/relationships/image" Target="../media/image19.png"/><Relationship Id="rId9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gif"/><Relationship Id="rId4" Type="http://schemas.openxmlformats.org/officeDocument/2006/relationships/image" Target="../media/image19.png"/><Relationship Id="rId9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gif"/><Relationship Id="rId4" Type="http://schemas.openxmlformats.org/officeDocument/2006/relationships/image" Target="../media/image19.png"/><Relationship Id="rId9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6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gif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2.gif"/><Relationship Id="rId7" Type="http://schemas.openxmlformats.org/officeDocument/2006/relationships/image" Target="../media/image6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18.png"/><Relationship Id="rId7" Type="http://schemas.openxmlformats.org/officeDocument/2006/relationships/image" Target="../media/image30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gif"/><Relationship Id="rId4" Type="http://schemas.openxmlformats.org/officeDocument/2006/relationships/image" Target="../media/image19.png"/><Relationship Id="rId9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7200" y="122400"/>
            <a:ext cx="8946000" cy="6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 algn="ctr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44334" y="1639290"/>
            <a:ext cx="445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“</a:t>
            </a:r>
            <a:endParaRPr lang="ko-KR" altLang="en-US" sz="96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88423" y="2253975"/>
            <a:ext cx="39040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EveryBody</a:t>
            </a:r>
            <a:endParaRPr lang="ko-KR" altLang="en-US" sz="54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117387" y="4114800"/>
            <a:ext cx="690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14900" y="4429125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3</a:t>
            </a:r>
            <a:r>
              <a:rPr lang="ko-KR" altLang="en-US" sz="16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단합체</a:t>
            </a:r>
            <a:r>
              <a: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민상은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19" y="1639290"/>
            <a:ext cx="445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96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”</a:t>
            </a:r>
            <a:endParaRPr lang="ko-KR" altLang="en-US" sz="96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1981" y="3627255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신개념 다이어트 </a:t>
            </a:r>
            <a:r>
              <a:rPr lang="ko-KR" altLang="en-US" sz="20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어플</a:t>
            </a:r>
            <a:endParaRPr lang="ko-KR" altLang="en-US" sz="20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853097" y="-1850698"/>
            <a:ext cx="7380000" cy="12765600"/>
            <a:chOff x="853097" y="-1850698"/>
            <a:chExt cx="7380000" cy="12765600"/>
          </a:xfrm>
        </p:grpSpPr>
        <p:grpSp>
          <p:nvGrpSpPr>
            <p:cNvPr id="2" name="그룹 1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60" name="그룹 59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62" name="그룹 61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64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65" name="직사각형 64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직사각형 65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63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61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9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447951" y="-476987"/>
            <a:ext cx="6120340" cy="10019128"/>
            <a:chOff x="4554377" y="-490347"/>
            <a:chExt cx="3017222" cy="5009088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4377" y="-490347"/>
              <a:ext cx="3017222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4680818" y="164733"/>
              <a:ext cx="388620" cy="189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1741102" y="857444"/>
            <a:ext cx="0" cy="31393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6676" y="755188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88" y="667000"/>
            <a:ext cx="1310252" cy="131025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741102" y="75227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사과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41102" y="75227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48723" y="75227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ㅇ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48723" y="75227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48723" y="75227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우ㅇ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48722" y="75227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우유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354634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1" grpId="1"/>
      <p:bldP spid="32" grpId="0"/>
      <p:bldP spid="32" grpId="1"/>
      <p:bldP spid="33" grpId="0"/>
      <p:bldP spid="33" grpId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53097" y="-2734618"/>
            <a:ext cx="7380000" cy="12765600"/>
            <a:chOff x="853097" y="-1850698"/>
            <a:chExt cx="7380000" cy="12765600"/>
          </a:xfrm>
        </p:grpSpPr>
        <p:grpSp>
          <p:nvGrpSpPr>
            <p:cNvPr id="34" name="그룹 33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50" name="그룹 49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52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53" name="직사각형 52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4" name="직사각형 53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51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49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60" y="-1361860"/>
            <a:ext cx="6120340" cy="1016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40040" r="89441" b="56315"/>
          <a:stretch/>
        </p:blipFill>
        <p:spPr bwMode="auto">
          <a:xfrm>
            <a:off x="1635127" y="2707734"/>
            <a:ext cx="455613" cy="3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161" y="-129222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9" y="2507254"/>
            <a:ext cx="1310252" cy="131025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1" y="1835090"/>
            <a:ext cx="1310252" cy="13102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026920" y="-26476"/>
            <a:ext cx="518160" cy="300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026920" y="-115206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우유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473851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-0.41597 0.4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597 0.40509 L -0.37587 0.2995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853097" y="-1850698"/>
            <a:ext cx="7380000" cy="12765600"/>
            <a:chOff x="853097" y="-1850698"/>
            <a:chExt cx="7380000" cy="12765600"/>
          </a:xfrm>
        </p:grpSpPr>
        <p:grpSp>
          <p:nvGrpSpPr>
            <p:cNvPr id="2" name="그룹 1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60" name="그룹 59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62" name="그룹 61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64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65" name="직사각형 64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직사각형 65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63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61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9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951" y="-476511"/>
            <a:ext cx="6123648" cy="101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1447951" y="-476987"/>
            <a:ext cx="6120340" cy="10019128"/>
            <a:chOff x="4554377" y="-490347"/>
            <a:chExt cx="3017222" cy="5009088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4377" y="-490347"/>
              <a:ext cx="3017222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4680818" y="164733"/>
              <a:ext cx="388620" cy="189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1741102" y="857444"/>
            <a:ext cx="0" cy="31393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6676" y="755188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88" y="667000"/>
            <a:ext cx="1310252" cy="13102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1102" y="75331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우유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41102" y="75331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우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41103" y="77436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ㅅ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41103" y="77436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41103" y="77436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살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41103" y="774369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41103" y="77436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삶ㅇ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41102" y="77436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삶으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41103" y="774369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41103" y="77436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삶은ㄱ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41103" y="774369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41103" y="774369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삶은계ㄹ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41103" y="774369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삶은계라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41102" y="774369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삶은계란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360178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53097" y="-2734618"/>
            <a:ext cx="7380000" cy="12765600"/>
            <a:chOff x="853097" y="-1850698"/>
            <a:chExt cx="7380000" cy="12765600"/>
          </a:xfrm>
        </p:grpSpPr>
        <p:grpSp>
          <p:nvGrpSpPr>
            <p:cNvPr id="34" name="그룹 33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50" name="그룹 49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52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53" name="직사각형 52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4" name="직사각형 53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51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49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16623" y="-1361859"/>
            <a:ext cx="6120340" cy="10159827"/>
            <a:chOff x="-4259893" y="757359"/>
            <a:chExt cx="3020546" cy="5009088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4259893" y="757359"/>
              <a:ext cx="3020546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-2322513" y="1390437"/>
              <a:ext cx="461963" cy="215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9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40040" r="89441" b="56315"/>
          <a:stretch/>
        </p:blipFill>
        <p:spPr bwMode="auto">
          <a:xfrm>
            <a:off x="1635127" y="2707734"/>
            <a:ext cx="455613" cy="3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161" y="-129222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9" y="2507254"/>
            <a:ext cx="1310252" cy="131025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1" y="1835090"/>
            <a:ext cx="1310252" cy="13102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026919" y="-26476"/>
            <a:ext cx="921173" cy="300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958995" y="-101871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삶은계란</a:t>
            </a:r>
            <a:endParaRPr lang="en-US" altLang="ko-KR" sz="28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1898695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-0.41597 0.4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597 0.40509 L -0.37587 0.2995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82000" y="-2953800"/>
            <a:ext cx="7380000" cy="12765600"/>
            <a:chOff x="882000" y="-2953800"/>
            <a:chExt cx="7380000" cy="12765600"/>
          </a:xfrm>
        </p:grpSpPr>
        <p:grpSp>
          <p:nvGrpSpPr>
            <p:cNvPr id="30" name="그룹 29"/>
            <p:cNvGrpSpPr/>
            <p:nvPr/>
          </p:nvGrpSpPr>
          <p:grpSpPr>
            <a:xfrm>
              <a:off x="882000" y="-2953800"/>
              <a:ext cx="7380000" cy="12765600"/>
              <a:chOff x="853097" y="-1850698"/>
              <a:chExt cx="7380000" cy="1276560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853097" y="-1850698"/>
                <a:ext cx="7380000" cy="12765600"/>
                <a:chOff x="2710822" y="219237"/>
                <a:chExt cx="3689978" cy="6381587"/>
              </a:xfrm>
            </p:grpSpPr>
            <p:grpSp>
              <p:nvGrpSpPr>
                <p:cNvPr id="33" name="그룹 32"/>
                <p:cNvGrpSpPr/>
                <p:nvPr/>
              </p:nvGrpSpPr>
              <p:grpSpPr>
                <a:xfrm>
                  <a:off x="2710822" y="219237"/>
                  <a:ext cx="3689978" cy="6381587"/>
                  <a:chOff x="2710822" y="219237"/>
                  <a:chExt cx="3689978" cy="6381587"/>
                </a:xfrm>
              </p:grpSpPr>
              <p:grpSp>
                <p:nvGrpSpPr>
                  <p:cNvPr id="35" name="그룹 34"/>
                  <p:cNvGrpSpPr/>
                  <p:nvPr/>
                </p:nvGrpSpPr>
                <p:grpSpPr>
                  <a:xfrm>
                    <a:off x="2710822" y="219237"/>
                    <a:ext cx="3689978" cy="6381587"/>
                    <a:chOff x="4870074" y="259516"/>
                    <a:chExt cx="3557471" cy="6208548"/>
                  </a:xfrm>
                </p:grpSpPr>
                <p:grpSp>
                  <p:nvGrpSpPr>
                    <p:cNvPr id="38" name="그룹 37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5087365" y="374507"/>
                      <a:chExt cx="3073468" cy="6007942"/>
                    </a:xfrm>
                  </p:grpSpPr>
                  <p:grpSp>
                    <p:nvGrpSpPr>
                      <p:cNvPr id="47" name="그룹 46"/>
                      <p:cNvGrpSpPr/>
                      <p:nvPr/>
                    </p:nvGrpSpPr>
                    <p:grpSpPr>
                      <a:xfrm>
                        <a:off x="5087365" y="374507"/>
                        <a:ext cx="3073468" cy="6007942"/>
                        <a:chOff x="1337446" y="-1404313"/>
                        <a:chExt cx="3073468" cy="6007942"/>
                      </a:xfrm>
                    </p:grpSpPr>
                    <p:pic>
                      <p:nvPicPr>
                        <p:cNvPr id="49" name="Picture 43" descr="모바일 배경화면에 대한 이미지 검색결과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7446" y="-939973"/>
                          <a:ext cx="3073468" cy="50368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50" name="직사각형 49"/>
                        <p:cNvSpPr/>
                        <p:nvPr/>
                      </p:nvSpPr>
                      <p:spPr>
                        <a:xfrm>
                          <a:off x="1713078" y="-1404313"/>
                          <a:ext cx="2417346" cy="46434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2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  <p:sp>
                      <p:nvSpPr>
                        <p:cNvPr id="51" name="직사각형 50"/>
                        <p:cNvSpPr/>
                        <p:nvPr/>
                      </p:nvSpPr>
                      <p:spPr>
                        <a:xfrm>
                          <a:off x="1814233" y="4221158"/>
                          <a:ext cx="2119893" cy="38247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  <p:style>
                        <a:lnRef idx="2">
                          <a:schemeClr val="accent1">
                            <a:shade val="2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/>
                        </a:p>
                      </p:txBody>
                    </p:sp>
                  </p:grpSp>
                  <p:pic>
                    <p:nvPicPr>
                      <p:cNvPr id="48" name="Picture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724" y="914663"/>
                        <a:ext cx="3020249" cy="230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grpSp>
                <p:pic>
                  <p:nvPicPr>
                    <p:cNvPr id="46" name="Picture 39" descr="C:\Users\joe\Downloads\samsung-galaxy.pn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381" r="23040"/>
                    <a:stretch/>
                  </p:blipFill>
                  <p:spPr bwMode="auto">
                    <a:xfrm>
                      <a:off x="4870074" y="259516"/>
                      <a:ext cx="3557471" cy="620854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6" name="Picture 3" descr="C:\Users\joe\Documents\카카오톡 받은 파일\1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09901" y="905486"/>
                    <a:ext cx="3058498" cy="50090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4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009901" y="905486"/>
                  <a:ext cx="3060152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2" name="직사각형 31"/>
              <p:cNvSpPr/>
              <p:nvPr/>
            </p:nvSpPr>
            <p:spPr>
              <a:xfrm>
                <a:off x="1627508" y="857444"/>
                <a:ext cx="455612" cy="3654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80162" y="-1581042"/>
              <a:ext cx="6120340" cy="1013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9208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727000" y="238207"/>
            <a:ext cx="3690000" cy="6381587"/>
            <a:chOff x="2818458" y="153659"/>
            <a:chExt cx="3628062" cy="6381587"/>
          </a:xfrm>
        </p:grpSpPr>
        <p:grpSp>
          <p:nvGrpSpPr>
            <p:cNvPr id="37" name="그룹 36"/>
            <p:cNvGrpSpPr/>
            <p:nvPr/>
          </p:nvGrpSpPr>
          <p:grpSpPr>
            <a:xfrm>
              <a:off x="2818458" y="153659"/>
              <a:ext cx="3628062" cy="6381587"/>
              <a:chOff x="4870074" y="259516"/>
              <a:chExt cx="3557471" cy="6208548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5087365" y="374507"/>
                <a:ext cx="3073468" cy="6007942"/>
                <a:chOff x="5087365" y="374507"/>
                <a:chExt cx="3073468" cy="6007942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5087365" y="374507"/>
                  <a:ext cx="3073468" cy="6007942"/>
                  <a:chOff x="1337446" y="-1404313"/>
                  <a:chExt cx="3073468" cy="6007942"/>
                </a:xfrm>
              </p:grpSpPr>
              <p:pic>
                <p:nvPicPr>
                  <p:cNvPr id="43" name="Picture 43" descr="모바일 배경화면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37446" y="-939973"/>
                    <a:ext cx="3073468" cy="5036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4" name="직사각형 43"/>
                  <p:cNvSpPr/>
                  <p:nvPr/>
                </p:nvSpPr>
                <p:spPr>
                  <a:xfrm>
                    <a:off x="1713078" y="-1404313"/>
                    <a:ext cx="2417346" cy="4643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1814233" y="4221158"/>
                    <a:ext cx="2119893" cy="38247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42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6724" y="914663"/>
                  <a:ext cx="3020249" cy="230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0" name="Picture 39" descr="C:\Users\joe\Downloads\samsung-galaxy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81" r="23040"/>
              <a:stretch/>
            </p:blipFill>
            <p:spPr bwMode="auto">
              <a:xfrm>
                <a:off x="4870074" y="259516"/>
                <a:ext cx="3557471" cy="6208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913" y="839908"/>
              <a:ext cx="3030071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5908" y="5506070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20" y="5417882"/>
            <a:ext cx="1310252" cy="13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55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27000" y="238207"/>
            <a:ext cx="3690000" cy="6381587"/>
            <a:chOff x="2818458" y="153659"/>
            <a:chExt cx="3628062" cy="6381587"/>
          </a:xfrm>
        </p:grpSpPr>
        <p:grpSp>
          <p:nvGrpSpPr>
            <p:cNvPr id="37" name="그룹 36"/>
            <p:cNvGrpSpPr/>
            <p:nvPr/>
          </p:nvGrpSpPr>
          <p:grpSpPr>
            <a:xfrm>
              <a:off x="2818458" y="153659"/>
              <a:ext cx="3628062" cy="6381587"/>
              <a:chOff x="4870074" y="259516"/>
              <a:chExt cx="3557471" cy="6208548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5087365" y="374507"/>
                <a:ext cx="3073468" cy="6007942"/>
                <a:chOff x="5087365" y="374507"/>
                <a:chExt cx="3073468" cy="6007942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5087365" y="374507"/>
                  <a:ext cx="3073468" cy="6007942"/>
                  <a:chOff x="1337446" y="-1404313"/>
                  <a:chExt cx="3073468" cy="6007942"/>
                </a:xfrm>
              </p:grpSpPr>
              <p:pic>
                <p:nvPicPr>
                  <p:cNvPr id="43" name="Picture 43" descr="모바일 배경화면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37446" y="-939973"/>
                    <a:ext cx="3073468" cy="5036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4" name="직사각형 43"/>
                  <p:cNvSpPr/>
                  <p:nvPr/>
                </p:nvSpPr>
                <p:spPr>
                  <a:xfrm>
                    <a:off x="1713078" y="-1404313"/>
                    <a:ext cx="2417346" cy="4643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1814233" y="4221158"/>
                    <a:ext cx="2119893" cy="38247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42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6724" y="914663"/>
                  <a:ext cx="3020249" cy="230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0" name="Picture 39" descr="C:\Users\joe\Downloads\samsung-galaxy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81" r="23040"/>
              <a:stretch/>
            </p:blipFill>
            <p:spPr bwMode="auto">
              <a:xfrm>
                <a:off x="4870074" y="259516"/>
                <a:ext cx="3557471" cy="6208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9914" y="839908"/>
              <a:ext cx="3030070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19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727000" y="238207"/>
            <a:ext cx="3690000" cy="6381587"/>
            <a:chOff x="2818458" y="153659"/>
            <a:chExt cx="3628062" cy="6381587"/>
          </a:xfrm>
        </p:grpSpPr>
        <p:grpSp>
          <p:nvGrpSpPr>
            <p:cNvPr id="37" name="그룹 36"/>
            <p:cNvGrpSpPr/>
            <p:nvPr/>
          </p:nvGrpSpPr>
          <p:grpSpPr>
            <a:xfrm>
              <a:off x="2818458" y="153659"/>
              <a:ext cx="3628062" cy="6381587"/>
              <a:chOff x="4870074" y="259516"/>
              <a:chExt cx="3557471" cy="6208548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5087365" y="374507"/>
                <a:ext cx="3073468" cy="6007942"/>
                <a:chOff x="5087365" y="374507"/>
                <a:chExt cx="3073468" cy="6007942"/>
              </a:xfrm>
            </p:grpSpPr>
            <p:grpSp>
              <p:nvGrpSpPr>
                <p:cNvPr id="41" name="그룹 40"/>
                <p:cNvGrpSpPr/>
                <p:nvPr/>
              </p:nvGrpSpPr>
              <p:grpSpPr>
                <a:xfrm>
                  <a:off x="5087365" y="374507"/>
                  <a:ext cx="3073468" cy="6007942"/>
                  <a:chOff x="1337446" y="-1404313"/>
                  <a:chExt cx="3073468" cy="6007942"/>
                </a:xfrm>
              </p:grpSpPr>
              <p:pic>
                <p:nvPicPr>
                  <p:cNvPr id="43" name="Picture 43" descr="모바일 배경화면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37446" y="-939973"/>
                    <a:ext cx="3073468" cy="5036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4" name="직사각형 43"/>
                  <p:cNvSpPr/>
                  <p:nvPr/>
                </p:nvSpPr>
                <p:spPr>
                  <a:xfrm>
                    <a:off x="1713078" y="-1404313"/>
                    <a:ext cx="2417346" cy="4643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/>
                  <p:cNvSpPr/>
                  <p:nvPr/>
                </p:nvSpPr>
                <p:spPr>
                  <a:xfrm>
                    <a:off x="1814233" y="4221158"/>
                    <a:ext cx="2119893" cy="38247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42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6724" y="914663"/>
                  <a:ext cx="3020249" cy="230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0" name="Picture 39" descr="C:\Users\joe\Downloads\samsung-galaxy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81" r="23040"/>
              <a:stretch/>
            </p:blipFill>
            <p:spPr bwMode="auto">
              <a:xfrm>
                <a:off x="4870074" y="259516"/>
                <a:ext cx="3557471" cy="6208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14675" y="839908"/>
              <a:ext cx="3025309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1419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3" descr="모바일 배경화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585" y="787235"/>
            <a:ext cx="3134455" cy="517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3362622" y="309955"/>
            <a:ext cx="2465314" cy="477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379" y="865163"/>
            <a:ext cx="3080180" cy="23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1531144"/>
            <a:ext cx="3053684" cy="562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22"/>
          <a:stretch/>
        </p:blipFill>
        <p:spPr bwMode="auto">
          <a:xfrm>
            <a:off x="3044825" y="925633"/>
            <a:ext cx="3072734" cy="61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58"/>
          <a:stretch/>
        </p:blipFill>
        <p:spPr bwMode="auto">
          <a:xfrm>
            <a:off x="3054350" y="5513063"/>
            <a:ext cx="3022928" cy="42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027559" y="6118095"/>
            <a:ext cx="3095560" cy="1138049"/>
            <a:chOff x="3117057" y="6108570"/>
            <a:chExt cx="3095560" cy="1138049"/>
          </a:xfrm>
        </p:grpSpPr>
        <p:sp>
          <p:nvSpPr>
            <p:cNvPr id="3" name="순서도: 저장 데이터 2"/>
            <p:cNvSpPr/>
            <p:nvPr/>
          </p:nvSpPr>
          <p:spPr>
            <a:xfrm rot="16200000">
              <a:off x="4166866" y="5200869"/>
              <a:ext cx="995941" cy="3095560"/>
            </a:xfrm>
            <a:prstGeom prst="flowChartOnlineStorag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24935" y="6108570"/>
              <a:ext cx="1393825" cy="338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순서도: 저장 데이터 25"/>
          <p:cNvSpPr/>
          <p:nvPr/>
        </p:nvSpPr>
        <p:spPr>
          <a:xfrm rot="5400000">
            <a:off x="4058319" y="-1554305"/>
            <a:ext cx="995941" cy="3133661"/>
          </a:xfrm>
          <a:prstGeom prst="flowChartOnlineStorag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465783" y="6263640"/>
            <a:ext cx="2371677" cy="393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9" descr="C:\Users\joe\Downloads\samsung-galaxy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1" r="23040"/>
          <a:stretch/>
        </p:blipFill>
        <p:spPr bwMode="auto">
          <a:xfrm>
            <a:off x="2757969" y="238207"/>
            <a:ext cx="3690000" cy="64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879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0.00047 L -0.00278 -0.23842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unji\Desktop\카톡_이모티콘\무지\겁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3219451"/>
            <a:ext cx="2952749" cy="295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 rot="18895141">
            <a:off x="932906" y="1796476"/>
            <a:ext cx="2335584" cy="2324100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 rot="18895141">
            <a:off x="1661711" y="2910301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귀찮음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3356581" y="482023"/>
            <a:ext cx="2335584" cy="2324100"/>
          </a:xfrm>
          <a:prstGeom prst="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43362" y="1697472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스트레스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8" name="아래쪽 화살표 27"/>
          <p:cNvSpPr/>
          <p:nvPr/>
        </p:nvSpPr>
        <p:spPr>
          <a:xfrm rot="2700317">
            <a:off x="6073166" y="1796473"/>
            <a:ext cx="2335584" cy="232410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 rot="2700317">
            <a:off x="5700782" y="3001433"/>
            <a:ext cx="240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기계</a:t>
            </a:r>
            <a:r>
              <a:rPr lang="en-US" altLang="ko-KR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수치</a:t>
            </a:r>
            <a:r>
              <a:rPr lang="en-US" altLang="ko-KR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32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적</a:t>
            </a:r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025330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24" grpId="0" animBg="1"/>
      <p:bldP spid="25" grpId="0"/>
      <p:bldP spid="28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3971313" y="1877908"/>
            <a:ext cx="484742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947879" y="3072069"/>
            <a:ext cx="484742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4572000" y="1309300"/>
            <a:ext cx="3981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프로젝트 </a:t>
            </a:r>
            <a:r>
              <a:rPr lang="ko-KR" altLang="en-US" sz="1200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소개</a:t>
            </a:r>
            <a:endParaRPr lang="ko-KR" alt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3970429" y="1000125"/>
            <a:ext cx="47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b="1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ostino Std" pitchFamily="18" charset="0"/>
                <a:ea typeface="KoPub돋움체 Bold"/>
              </a:rPr>
              <a:t>1</a:t>
            </a:r>
            <a:endParaRPr lang="ko-KR" altLang="en-US" sz="4800" b="1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ostino Std" pitchFamily="18" charset="0"/>
              <a:ea typeface="KoPub돋움체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572000" y="2427846"/>
            <a:ext cx="3956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기능 </a:t>
            </a:r>
            <a:r>
              <a:rPr lang="ko-KR" altLang="en-US" sz="1200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소개 </a:t>
            </a:r>
            <a:r>
              <a:rPr lang="ko-KR" altLang="en-US" sz="1200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및 시연</a:t>
            </a:r>
            <a:endParaRPr lang="ko-KR" altLang="en-US" sz="1200" dirty="0"/>
          </a:p>
        </p:txBody>
      </p:sp>
      <p:grpSp>
        <p:nvGrpSpPr>
          <p:cNvPr id="60" name="그룹 59"/>
          <p:cNvGrpSpPr/>
          <p:nvPr/>
        </p:nvGrpSpPr>
        <p:grpSpPr>
          <a:xfrm>
            <a:off x="279372" y="662970"/>
            <a:ext cx="3032470" cy="1569660"/>
            <a:chOff x="5643063" y="2972758"/>
            <a:chExt cx="4043294" cy="1569660"/>
          </a:xfrm>
        </p:grpSpPr>
        <p:sp>
          <p:nvSpPr>
            <p:cNvPr id="70" name="TextBox 69"/>
            <p:cNvSpPr txBox="1"/>
            <p:nvPr/>
          </p:nvSpPr>
          <p:spPr>
            <a:xfrm>
              <a:off x="5643063" y="2972758"/>
              <a:ext cx="59524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 dirty="0">
                  <a:solidFill>
                    <a:schemeClr val="accent1">
                      <a:lumMod val="7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“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40176" y="3244334"/>
              <a:ext cx="34461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E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very</a:t>
              </a:r>
            </a:p>
            <a:p>
              <a:pPr lvl="0">
                <a:defRPr lang="ko-KR" altLang="en-US"/>
              </a:pPr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	</a:t>
              </a: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B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ody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</p:grpSp>
      <p:cxnSp>
        <p:nvCxnSpPr>
          <p:cNvPr id="72" name="직선 연결선 7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744875" y="2122762"/>
            <a:ext cx="1548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POWERPOINT</a:t>
            </a:r>
            <a:r>
              <a:rPr lang="ko-KR" altLang="en-US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TEMPLATE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71313" y="2134875"/>
            <a:ext cx="4777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b="1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ostino Std" pitchFamily="18" charset="0"/>
                <a:ea typeface="KoPub돋움체 Bold"/>
              </a:rPr>
              <a:t>2</a:t>
            </a:r>
            <a:endParaRPr lang="ko-KR" altLang="en-US" sz="4800" b="1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ostino Std" pitchFamily="18" charset="0"/>
              <a:ea typeface="KoPub돋움체 Bold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971313" y="4192483"/>
            <a:ext cx="484742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572000" y="3659627"/>
            <a:ext cx="39814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사용 기술 </a:t>
            </a:r>
            <a:r>
              <a:rPr lang="en-US" altLang="ko-KR" sz="1200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&amp;</a:t>
            </a:r>
            <a:r>
              <a:rPr lang="ko-KR" altLang="en-US" sz="1200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 아키텍처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970429" y="3314700"/>
            <a:ext cx="47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b="1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ostino Std" pitchFamily="18" charset="0"/>
                <a:ea typeface="KoPub돋움체 Bold"/>
              </a:rPr>
              <a:t>3</a:t>
            </a:r>
            <a:endParaRPr lang="ko-KR" altLang="en-US" sz="4800" b="1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ostino Std" pitchFamily="18" charset="0"/>
              <a:ea typeface="KoPub돋움체 Bold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971313" y="5285242"/>
            <a:ext cx="484742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572001" y="4684457"/>
            <a:ext cx="3981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팀원 소개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970429" y="4407459"/>
            <a:ext cx="477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 b="1" dirty="0" smtClean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ostino Std" pitchFamily="18" charset="0"/>
                <a:ea typeface="KoPub돋움체 Bold"/>
              </a:rPr>
              <a:t>4</a:t>
            </a:r>
            <a:endParaRPr lang="ko-KR" altLang="en-US" sz="4800" b="1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ostino Std" pitchFamily="18" charset="0"/>
              <a:ea typeface="KoPub돋움체 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7850" y="839908"/>
            <a:ext cx="3022134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122423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5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762" y="839908"/>
            <a:ext cx="3017222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18" y="1437058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38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07890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762" y="839908"/>
            <a:ext cx="3017221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50" y="2814038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002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20890" y="153659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2762" y="839908"/>
            <a:ext cx="3017221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63" y="2475413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8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438" y="839908"/>
            <a:ext cx="3020546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715" y="1449372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12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7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438" y="839908"/>
            <a:ext cx="3020546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422" y="2817285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921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168275" y="160338"/>
            <a:ext cx="9687180" cy="661054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2818458" y="153659"/>
            <a:ext cx="3628062" cy="6381587"/>
            <a:chOff x="4870074" y="259516"/>
            <a:chExt cx="3557471" cy="6208548"/>
          </a:xfrm>
        </p:grpSpPr>
        <p:grpSp>
          <p:nvGrpSpPr>
            <p:cNvPr id="39" name="그룹 38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43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직사각형 43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0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438" y="839908"/>
            <a:ext cx="3020546" cy="50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e\Downloads\t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37" y="2480855"/>
            <a:ext cx="738187" cy="7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212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789637" y="2402950"/>
            <a:ext cx="3564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다 이 어 </a:t>
            </a:r>
            <a:r>
              <a:rPr lang="ko-KR" altLang="en-US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트</a:t>
            </a:r>
            <a:endParaRPr lang="en-US" altLang="ko-KR" sz="54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026" name="Picture 2" descr="C:\Users\bitcamp\Downloads\noun_912020_c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61" y="3498636"/>
            <a:ext cx="15906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284323" y="3326280"/>
            <a:ext cx="2343150" cy="2343150"/>
            <a:chOff x="3457575" y="2381250"/>
            <a:chExt cx="2343150" cy="2343150"/>
          </a:xfrm>
        </p:grpSpPr>
        <p:pic>
          <p:nvPicPr>
            <p:cNvPr id="11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01363" y="3308061"/>
              <a:ext cx="47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6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86411" y="3335804"/>
            <a:ext cx="2343150" cy="2343150"/>
            <a:chOff x="3457575" y="2381250"/>
            <a:chExt cx="2343150" cy="2343150"/>
          </a:xfrm>
        </p:grpSpPr>
        <p:pic>
          <p:nvPicPr>
            <p:cNvPr id="14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405371" y="3298537"/>
              <a:ext cx="460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8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286411" y="3326280"/>
            <a:ext cx="2343150" cy="2343150"/>
            <a:chOff x="3457575" y="2381250"/>
            <a:chExt cx="2343150" cy="2343150"/>
          </a:xfrm>
        </p:grpSpPr>
        <p:pic>
          <p:nvPicPr>
            <p:cNvPr id="17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405371" y="3355685"/>
              <a:ext cx="447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9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286411" y="3326280"/>
            <a:ext cx="2343150" cy="2343150"/>
            <a:chOff x="3457575" y="2381250"/>
            <a:chExt cx="2343150" cy="2343150"/>
          </a:xfrm>
        </p:grpSpPr>
        <p:pic>
          <p:nvPicPr>
            <p:cNvPr id="20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3819473" y="3352770"/>
              <a:ext cx="16193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NEWYEAR!</a:t>
              </a:r>
              <a:endParaRPr lang="ko-KR" altLang="en-US" sz="20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284323" y="3326280"/>
            <a:ext cx="2343150" cy="2343150"/>
            <a:chOff x="3457575" y="2381250"/>
            <a:chExt cx="2343150" cy="2343150"/>
          </a:xfrm>
        </p:grpSpPr>
        <p:pic>
          <p:nvPicPr>
            <p:cNvPr id="23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047901" y="3308062"/>
              <a:ext cx="1162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2017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92728" y="521331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284323" y="3307227"/>
            <a:ext cx="2343150" cy="2343150"/>
            <a:chOff x="3457575" y="2381250"/>
            <a:chExt cx="2343150" cy="2343150"/>
          </a:xfrm>
        </p:grpSpPr>
        <p:pic>
          <p:nvPicPr>
            <p:cNvPr id="48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449453" y="3308062"/>
              <a:ext cx="359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292823" y="3307227"/>
            <a:ext cx="2343150" cy="2343150"/>
            <a:chOff x="3457575" y="2381250"/>
            <a:chExt cx="2343150" cy="2343150"/>
          </a:xfrm>
        </p:grpSpPr>
        <p:pic>
          <p:nvPicPr>
            <p:cNvPr id="51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4411783" y="3308061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2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77911" y="3326280"/>
            <a:ext cx="2343150" cy="2343150"/>
            <a:chOff x="3457575" y="2381250"/>
            <a:chExt cx="2343150" cy="2343150"/>
          </a:xfrm>
        </p:grpSpPr>
        <p:pic>
          <p:nvPicPr>
            <p:cNvPr id="54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4407775" y="3308062"/>
              <a:ext cx="4427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3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292823" y="3335804"/>
            <a:ext cx="2343150" cy="2343150"/>
            <a:chOff x="3457575" y="2381250"/>
            <a:chExt cx="2343150" cy="2343150"/>
          </a:xfrm>
        </p:grpSpPr>
        <p:pic>
          <p:nvPicPr>
            <p:cNvPr id="57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4393348" y="3308060"/>
              <a:ext cx="471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4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277911" y="3307227"/>
            <a:ext cx="2343150" cy="2343150"/>
            <a:chOff x="3457575" y="2381250"/>
            <a:chExt cx="2343150" cy="2343150"/>
          </a:xfrm>
        </p:grpSpPr>
        <p:pic>
          <p:nvPicPr>
            <p:cNvPr id="60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/>
            <p:cNvSpPr txBox="1"/>
            <p:nvPr/>
          </p:nvSpPr>
          <p:spPr>
            <a:xfrm>
              <a:off x="4402165" y="3308062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5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277911" y="3307227"/>
            <a:ext cx="2343150" cy="2343150"/>
            <a:chOff x="3457575" y="2381250"/>
            <a:chExt cx="2343150" cy="2343150"/>
          </a:xfrm>
        </p:grpSpPr>
        <p:pic>
          <p:nvPicPr>
            <p:cNvPr id="63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4401363" y="3308061"/>
              <a:ext cx="455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7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3292823" y="3326280"/>
            <a:ext cx="2343150" cy="2343150"/>
            <a:chOff x="3457575" y="2381250"/>
            <a:chExt cx="2343150" cy="2343150"/>
          </a:xfrm>
        </p:grpSpPr>
        <p:pic>
          <p:nvPicPr>
            <p:cNvPr id="66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4308389" y="3282625"/>
              <a:ext cx="64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10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277911" y="3307227"/>
            <a:ext cx="2343150" cy="2343150"/>
            <a:chOff x="3457575" y="2381250"/>
            <a:chExt cx="2343150" cy="2343150"/>
          </a:xfrm>
        </p:grpSpPr>
        <p:pic>
          <p:nvPicPr>
            <p:cNvPr id="69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4362089" y="3288176"/>
              <a:ext cx="5341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11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292823" y="3275310"/>
            <a:ext cx="2343150" cy="2343150"/>
            <a:chOff x="3457575" y="2381250"/>
            <a:chExt cx="2343150" cy="2343150"/>
          </a:xfrm>
        </p:grpSpPr>
        <p:pic>
          <p:nvPicPr>
            <p:cNvPr id="72" name="Picture 4" descr="C:\Users\bitcamp\Downloads\noun_650842_c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2381250"/>
              <a:ext cx="2343150" cy="234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4362089" y="3288176"/>
              <a:ext cx="609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12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60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266700" y="3326280"/>
            <a:ext cx="9658350" cy="2647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673535" y="2402950"/>
            <a:ext cx="3564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다 이 어 </a:t>
            </a:r>
            <a:r>
              <a:rPr lang="ko-KR" altLang="en-US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트</a:t>
            </a:r>
            <a:endParaRPr lang="en-US" altLang="ko-KR" sz="54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076" name="Picture 4" descr="C:\Users\bitcamp\Downloads\my-icons-collection\png\001-restaura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42" y="3730299"/>
            <a:ext cx="1839912" cy="183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bitcamp\Downloads\my-icons-collection\png\004-food-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75" y="4744711"/>
            <a:ext cx="1229519" cy="122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233041" y="3596786"/>
            <a:ext cx="1651468" cy="968049"/>
            <a:chOff x="840908" y="3773649"/>
            <a:chExt cx="1651468" cy="968049"/>
          </a:xfrm>
        </p:grpSpPr>
        <p:pic>
          <p:nvPicPr>
            <p:cNvPr id="3079" name="Picture 7" descr="C:\Users\bitcamp\Downloads\my-icons-collection\png\008-food-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08" y="3773649"/>
              <a:ext cx="968049" cy="96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:\Users\bitcamp\Downloads\my-icons-collection\png\007-food-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063" y="3800942"/>
              <a:ext cx="849313" cy="849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C:\Users\bitcamp\Downloads\my-icons-collection\png\006-food-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814310"/>
            <a:ext cx="1080621" cy="108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bitcamp\Downloads\my-icons-collection\png\005-food-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21937">
            <a:off x="7300446" y="4436233"/>
            <a:ext cx="947881" cy="9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bitcamp\Downloads\my-icons-collection\png\002-food-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75" y="4345059"/>
            <a:ext cx="1629171" cy="162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3088704" y="4130378"/>
            <a:ext cx="2734388" cy="1340128"/>
            <a:chOff x="1377177" y="593723"/>
            <a:chExt cx="2041525" cy="1082676"/>
          </a:xfrm>
        </p:grpSpPr>
        <p:pic>
          <p:nvPicPr>
            <p:cNvPr id="70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8712">
              <a:off x="2336027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5327"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그룹 71"/>
          <p:cNvGrpSpPr/>
          <p:nvPr/>
        </p:nvGrpSpPr>
        <p:grpSpPr>
          <a:xfrm>
            <a:off x="3133573" y="4126810"/>
            <a:ext cx="2614194" cy="1340129"/>
            <a:chOff x="1413631" y="593723"/>
            <a:chExt cx="1951787" cy="1082677"/>
          </a:xfrm>
        </p:grpSpPr>
        <p:pic>
          <p:nvPicPr>
            <p:cNvPr id="73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591">
              <a:off x="2282743" y="593725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008" flipH="1">
              <a:off x="1413631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그룹 74"/>
          <p:cNvGrpSpPr/>
          <p:nvPr/>
        </p:nvGrpSpPr>
        <p:grpSpPr>
          <a:xfrm>
            <a:off x="3133573" y="3495675"/>
            <a:ext cx="2614194" cy="1968487"/>
            <a:chOff x="1410699" y="1749800"/>
            <a:chExt cx="1951787" cy="1590321"/>
          </a:xfrm>
        </p:grpSpPr>
        <p:grpSp>
          <p:nvGrpSpPr>
            <p:cNvPr id="76" name="그룹 75"/>
            <p:cNvGrpSpPr/>
            <p:nvPr/>
          </p:nvGrpSpPr>
          <p:grpSpPr>
            <a:xfrm>
              <a:off x="1410699" y="2257444"/>
              <a:ext cx="1951787" cy="1082677"/>
              <a:chOff x="1413631" y="593723"/>
              <a:chExt cx="1951787" cy="1082677"/>
            </a:xfrm>
          </p:grpSpPr>
          <p:pic>
            <p:nvPicPr>
              <p:cNvPr id="78" name="Picture 9" descr="C:\Users\bitcamp\Downloads\my-icons-collection\png\010-pint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37195">
                <a:off x="2282743" y="593725"/>
                <a:ext cx="1082675" cy="108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9" descr="C:\Users\bitcamp\Downloads\my-icons-collection\png\010-pint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35021" flipH="1">
                <a:off x="1413631" y="593723"/>
                <a:ext cx="1082675" cy="108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7" name="Picture 2" descr="C:\Users\bitcamp\Downloads\star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036" y="1749800"/>
              <a:ext cx="868072" cy="868072"/>
            </a:xfrm>
            <a:prstGeom prst="rect">
              <a:avLst/>
            </a:prstGeom>
            <a:noFill/>
            <a:effectLst>
              <a:glow rad="63500">
                <a:schemeClr val="accent5">
                  <a:lumMod val="40000"/>
                  <a:lumOff val="60000"/>
                  <a:alpha val="39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그룹 79"/>
          <p:cNvGrpSpPr/>
          <p:nvPr/>
        </p:nvGrpSpPr>
        <p:grpSpPr>
          <a:xfrm>
            <a:off x="3133573" y="4122903"/>
            <a:ext cx="2614194" cy="1340129"/>
            <a:chOff x="1413631" y="593723"/>
            <a:chExt cx="1951787" cy="1082677"/>
          </a:xfrm>
        </p:grpSpPr>
        <p:pic>
          <p:nvPicPr>
            <p:cNvPr id="81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23330">
              <a:off x="2282743" y="593725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2724" flipH="1">
              <a:off x="1413631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/>
          <p:cNvGrpSpPr/>
          <p:nvPr/>
        </p:nvGrpSpPr>
        <p:grpSpPr>
          <a:xfrm>
            <a:off x="3088704" y="4130377"/>
            <a:ext cx="2734388" cy="1340128"/>
            <a:chOff x="1377177" y="593723"/>
            <a:chExt cx="2041525" cy="1082676"/>
          </a:xfrm>
        </p:grpSpPr>
        <p:pic>
          <p:nvPicPr>
            <p:cNvPr id="84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8712">
              <a:off x="2336027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85327"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그룹 85"/>
          <p:cNvGrpSpPr/>
          <p:nvPr/>
        </p:nvGrpSpPr>
        <p:grpSpPr>
          <a:xfrm>
            <a:off x="3033243" y="4152609"/>
            <a:ext cx="2882955" cy="1340128"/>
            <a:chOff x="1377177" y="593722"/>
            <a:chExt cx="2152447" cy="1082676"/>
          </a:xfrm>
        </p:grpSpPr>
        <p:pic>
          <p:nvPicPr>
            <p:cNvPr id="87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6949" y="593722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그룹 88"/>
          <p:cNvGrpSpPr/>
          <p:nvPr/>
        </p:nvGrpSpPr>
        <p:grpSpPr>
          <a:xfrm>
            <a:off x="2919429" y="4173392"/>
            <a:ext cx="3186439" cy="1340128"/>
            <a:chOff x="1377177" y="593723"/>
            <a:chExt cx="2379032" cy="1082676"/>
          </a:xfrm>
        </p:grpSpPr>
        <p:pic>
          <p:nvPicPr>
            <p:cNvPr id="90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534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2919429" y="4173392"/>
            <a:ext cx="3186439" cy="1340128"/>
            <a:chOff x="1377177" y="593723"/>
            <a:chExt cx="2379032" cy="1082676"/>
          </a:xfrm>
        </p:grpSpPr>
        <p:pic>
          <p:nvPicPr>
            <p:cNvPr id="93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534" y="593724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" descr="C:\Users\bitcamp\Downloads\my-icons-collection\png\010-pin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77177" y="593723"/>
              <a:ext cx="1082675" cy="108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7" name="Picture 15" descr="C:\Users\bitcamp\Desktop\카카오프렌즈\라이언\코치포테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100" y="3441282"/>
            <a:ext cx="2256750" cy="241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/>
          <p:cNvGrpSpPr/>
          <p:nvPr/>
        </p:nvGrpSpPr>
        <p:grpSpPr>
          <a:xfrm>
            <a:off x="3238220" y="3483232"/>
            <a:ext cx="2417764" cy="2417764"/>
            <a:chOff x="3363118" y="3544093"/>
            <a:chExt cx="2417764" cy="2417764"/>
          </a:xfrm>
        </p:grpSpPr>
        <p:pic>
          <p:nvPicPr>
            <p:cNvPr id="116" name="Picture 5" descr="C:\Users\bitcamp\Desktop\천칭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118" y="3544093"/>
              <a:ext cx="2417764" cy="2417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/>
            <p:cNvSpPr txBox="1"/>
            <p:nvPr/>
          </p:nvSpPr>
          <p:spPr>
            <a:xfrm>
              <a:off x="3468671" y="4733925"/>
              <a:ext cx="627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식이</a:t>
              </a:r>
              <a:endPara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요</a:t>
              </a:r>
              <a:r>
                <a:rPr lang="ko-KR" altLang="en-US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법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973702" y="4854832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운동</a:t>
              </a:r>
              <a:endParaRPr lang="ko-KR" altLang="en-US" sz="2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1606180" y="3265164"/>
            <a:ext cx="5897386" cy="2804172"/>
            <a:chOff x="1606180" y="3265164"/>
            <a:chExt cx="5897386" cy="2804172"/>
          </a:xfrm>
        </p:grpSpPr>
        <p:grpSp>
          <p:nvGrpSpPr>
            <p:cNvPr id="132" name="그룹 131"/>
            <p:cNvGrpSpPr/>
            <p:nvPr/>
          </p:nvGrpSpPr>
          <p:grpSpPr>
            <a:xfrm>
              <a:off x="2558255" y="3265164"/>
              <a:ext cx="3741739" cy="2804172"/>
              <a:chOff x="3790895" y="2423925"/>
              <a:chExt cx="3741739" cy="2804172"/>
            </a:xfrm>
          </p:grpSpPr>
          <p:pic>
            <p:nvPicPr>
              <p:cNvPr id="135" name="Picture 16" descr="C:\Users\bitcamp\Desktop\천칭2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0895" y="2423925"/>
                <a:ext cx="3741739" cy="2804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" name="TextBox 135"/>
              <p:cNvSpPr txBox="1"/>
              <p:nvPr/>
            </p:nvSpPr>
            <p:spPr>
              <a:xfrm>
                <a:off x="4678602" y="4116169"/>
                <a:ext cx="6270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식이</a:t>
                </a:r>
                <a:endParaRPr lang="en-US" altLang="ko-KR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endParaRPr>
              </a:p>
              <a:p>
                <a:r>
                  <a:rPr lang="ko-KR" altLang="en-US" dirty="0" smtClean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요</a:t>
                </a:r>
                <a:r>
                  <a:rPr lang="ko-KR" altLang="en-US" dirty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법</a:t>
                </a: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069333" y="3550697"/>
                <a:ext cx="7745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>
                    <a:ln w="9525">
                      <a:solidFill>
                        <a:schemeClr val="bg1">
                          <a:alpha val="2000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도현"/>
                    <a:ea typeface="배달의민족 도현"/>
                  </a:rPr>
                  <a:t>운동</a:t>
                </a:r>
                <a:endParaRPr lang="ko-KR" altLang="en-US" sz="24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endParaRP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1606180" y="4229532"/>
              <a:ext cx="11256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FF5050"/>
                  </a:solidFill>
                  <a:latin typeface="배달의민족 도현"/>
                  <a:ea typeface="배달의민족 도현"/>
                </a:rPr>
                <a:t>80</a:t>
              </a:r>
              <a:endParaRPr lang="ko-KR" altLang="en-US" sz="5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FF5050"/>
                </a:solidFill>
                <a:latin typeface="배달의민족 도현"/>
                <a:ea typeface="배달의민족 도현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299994" y="4183542"/>
              <a:ext cx="12035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rgbClr val="3333CC"/>
                  </a:solidFill>
                  <a:latin typeface="배달의민족 도현"/>
                  <a:ea typeface="배달의민족 도현"/>
                </a:rPr>
                <a:t>20</a:t>
              </a:r>
              <a:endParaRPr lang="ko-KR" altLang="en-US" sz="5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3333CC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4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3.61111E-6 -0.2236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3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4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6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7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5"/>
          <p:cNvGrpSpPr/>
          <p:nvPr/>
        </p:nvGrpSpPr>
        <p:grpSpPr>
          <a:xfrm>
            <a:off x="560095" y="4181879"/>
            <a:ext cx="3752879" cy="2444318"/>
            <a:chOff x="1753679" y="-86888"/>
            <a:chExt cx="3752879" cy="2444318"/>
          </a:xfrm>
        </p:grpSpPr>
        <p:sp>
          <p:nvSpPr>
            <p:cNvPr id="20" name="직각 삼각형 19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753679" y="-86888"/>
              <a:ext cx="3752879" cy="223000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5"/>
          <p:cNvGrpSpPr/>
          <p:nvPr/>
        </p:nvGrpSpPr>
        <p:grpSpPr>
          <a:xfrm>
            <a:off x="428596" y="1562385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err="1">
                  <a:solidFill>
                    <a:schemeClr val="tx1"/>
                  </a:solidFill>
                </a:rPr>
                <a:t>니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ㅋ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2205328"/>
            <a:ext cx="2053842" cy="2053842"/>
          </a:xfrm>
          <a:prstGeom prst="rect">
            <a:avLst/>
          </a:prstGeom>
          <a:noFill/>
        </p:spPr>
      </p:pic>
      <p:grpSp>
        <p:nvGrpSpPr>
          <p:cNvPr id="3" name="그룹 6"/>
          <p:cNvGrpSpPr/>
          <p:nvPr/>
        </p:nvGrpSpPr>
        <p:grpSpPr>
          <a:xfrm flipH="1">
            <a:off x="4286248" y="500042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 오늘부터 다이어트 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70" y="1285860"/>
            <a:ext cx="2071702" cy="2071702"/>
          </a:xfrm>
          <a:prstGeom prst="rect">
            <a:avLst/>
          </a:prstGeom>
          <a:noFill/>
        </p:spPr>
      </p:pic>
      <p:pic>
        <p:nvPicPr>
          <p:cNvPr id="2053" name="Picture 5" descr="C:\Users\Eunji\Desktop\음식\햄버거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66" y="4227946"/>
            <a:ext cx="2034720" cy="184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unji\Desktop\음식\족발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79" y="4385914"/>
            <a:ext cx="3024214" cy="19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unji\Desktop\음식\라면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4" y="4385914"/>
            <a:ext cx="4227004" cy="21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unji\Desktop\음식\떡볶이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7" y="4509995"/>
            <a:ext cx="3200066" cy="16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2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00"/>
                            </p:stCondLst>
                            <p:childTnLst>
                              <p:par>
                                <p:cTn id="5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9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400"/>
                            </p:stCondLst>
                            <p:childTnLst>
                              <p:par>
                                <p:cTn id="6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2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6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428563" y="411243"/>
            <a:ext cx="1779087" cy="1779087"/>
            <a:chOff x="2618036" y="411243"/>
            <a:chExt cx="1779087" cy="1779087"/>
          </a:xfrm>
        </p:grpSpPr>
        <p:sp>
          <p:nvSpPr>
            <p:cNvPr id="3" name="타원 2"/>
            <p:cNvSpPr/>
            <p:nvPr/>
          </p:nvSpPr>
          <p:spPr>
            <a:xfrm>
              <a:off x="2618036" y="411243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Picture 2" descr="C:\Users\Eunji\Downloads\bean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580" y="76078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2428562" y="4608166"/>
            <a:ext cx="1779087" cy="1779087"/>
            <a:chOff x="2618035" y="4139906"/>
            <a:chExt cx="1779087" cy="1779087"/>
          </a:xfrm>
        </p:grpSpPr>
        <p:sp>
          <p:nvSpPr>
            <p:cNvPr id="77" name="타원 76"/>
            <p:cNvSpPr/>
            <p:nvPr/>
          </p:nvSpPr>
          <p:spPr>
            <a:xfrm>
              <a:off x="2618035" y="4139906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Eunji\Downloads\grape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580" y="448945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1254735" y="2517341"/>
            <a:ext cx="1779087" cy="1779087"/>
            <a:chOff x="1403019" y="2360819"/>
            <a:chExt cx="1779087" cy="1779087"/>
          </a:xfrm>
        </p:grpSpPr>
        <p:sp>
          <p:nvSpPr>
            <p:cNvPr id="76" name="타원 75"/>
            <p:cNvSpPr/>
            <p:nvPr/>
          </p:nvSpPr>
          <p:spPr>
            <a:xfrm>
              <a:off x="1403019" y="2360819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C:\Users\Eunji\Downloads\mea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563" y="2710364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4932673" y="4602753"/>
            <a:ext cx="1779087" cy="1779087"/>
            <a:chOff x="4772509" y="4139906"/>
            <a:chExt cx="1779087" cy="1779087"/>
          </a:xfrm>
        </p:grpSpPr>
        <p:sp>
          <p:nvSpPr>
            <p:cNvPr id="78" name="타원 77"/>
            <p:cNvSpPr/>
            <p:nvPr/>
          </p:nvSpPr>
          <p:spPr>
            <a:xfrm>
              <a:off x="4772509" y="4139906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9" name="Picture 5" descr="C:\Users\Eunji\Downloads\milk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053" y="448945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6149076" y="2495415"/>
            <a:ext cx="1779087" cy="1779087"/>
            <a:chOff x="5852508" y="2396559"/>
            <a:chExt cx="1779087" cy="1779087"/>
          </a:xfrm>
        </p:grpSpPr>
        <p:sp>
          <p:nvSpPr>
            <p:cNvPr id="75" name="타원 74"/>
            <p:cNvSpPr/>
            <p:nvPr/>
          </p:nvSpPr>
          <p:spPr>
            <a:xfrm>
              <a:off x="5852508" y="2396559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C:\Users\Eunji\Downloads\tomat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052" y="2746103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/>
          <p:cNvGrpSpPr/>
          <p:nvPr/>
        </p:nvGrpSpPr>
        <p:grpSpPr>
          <a:xfrm>
            <a:off x="4937269" y="407216"/>
            <a:ext cx="1779087" cy="1779087"/>
            <a:chOff x="4772509" y="506072"/>
            <a:chExt cx="1779087" cy="1779087"/>
          </a:xfrm>
        </p:grpSpPr>
        <p:sp>
          <p:nvSpPr>
            <p:cNvPr id="74" name="타원 73"/>
            <p:cNvSpPr/>
            <p:nvPr/>
          </p:nvSpPr>
          <p:spPr>
            <a:xfrm>
              <a:off x="4772509" y="506072"/>
              <a:ext cx="1779087" cy="1779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1" name="Picture 7" descr="C:\Users\Eunji\Downloads\appl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053" y="76078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C:\Users\Eunji\Downloads\question-mar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62" y="2427762"/>
            <a:ext cx="2002476" cy="20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797491" y="2923293"/>
            <a:ext cx="3564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다 이 어 </a:t>
            </a:r>
            <a:r>
              <a:rPr lang="ko-KR" altLang="en-US" sz="54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트</a:t>
            </a:r>
            <a:endParaRPr lang="en-US" altLang="ko-KR" sz="5400" dirty="0" smtClean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3351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7696E-6 L 0.13611 0.3099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154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8.7208E-7 L -0.13941 0.3113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1556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6484E-6 L -0.27031 0.0053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5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52695E-6 L 0.2632 0.0030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60" y="13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7587E-6 L 0.13524 -0.3007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3" y="-150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20749E-6 L -0.13958 -0.3004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150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428604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나도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1214422"/>
            <a:ext cx="2053842" cy="2053842"/>
          </a:xfrm>
          <a:prstGeom prst="rect">
            <a:avLst/>
          </a:prstGeom>
          <a:noFill/>
        </p:spPr>
      </p:pic>
      <p:grpSp>
        <p:nvGrpSpPr>
          <p:cNvPr id="15" name="그룹 5"/>
          <p:cNvGrpSpPr/>
          <p:nvPr/>
        </p:nvGrpSpPr>
        <p:grpSpPr>
          <a:xfrm>
            <a:off x="428596" y="3519477"/>
            <a:ext cx="4286280" cy="1000132"/>
            <a:chOff x="1785918" y="1357298"/>
            <a:chExt cx="4286280" cy="1000132"/>
          </a:xfrm>
        </p:grpSpPr>
        <p:sp>
          <p:nvSpPr>
            <p:cNvPr id="19" name="직각 삼각형 18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응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안 될 거야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4305295"/>
            <a:ext cx="2053842" cy="2053842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6" y="4196962"/>
            <a:ext cx="33718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4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4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B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428596" y="357166"/>
            <a:ext cx="4286280" cy="1000132"/>
            <a:chOff x="1785918" y="1357298"/>
            <a:chExt cx="4286280" cy="1000132"/>
          </a:xfrm>
        </p:grpSpPr>
        <p:sp>
          <p:nvSpPr>
            <p:cNvPr id="4" name="직각 삼각형 3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옷을 샀는데 안 맞아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ㅋ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스트레스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ㅎ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6"/>
          <p:cNvGrpSpPr/>
          <p:nvPr/>
        </p:nvGrpSpPr>
        <p:grpSpPr>
          <a:xfrm flipH="1">
            <a:off x="4286248" y="1857364"/>
            <a:ext cx="4286280" cy="928694"/>
            <a:chOff x="1785918" y="1357298"/>
            <a:chExt cx="4286280" cy="928694"/>
          </a:xfrm>
          <a:solidFill>
            <a:srgbClr val="FFFF00"/>
          </a:solidFill>
        </p:grpSpPr>
        <p:sp>
          <p:nvSpPr>
            <p:cNvPr id="12" name="직각 삼각형 11"/>
            <p:cNvSpPr/>
            <p:nvPr/>
          </p:nvSpPr>
          <p:spPr>
            <a:xfrm rot="10800000">
              <a:off x="2285984" y="2071678"/>
              <a:ext cx="285752" cy="2143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85918" y="1357298"/>
              <a:ext cx="4286280" cy="7143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배고파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…….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147" y="2643182"/>
            <a:ext cx="1804548" cy="2071701"/>
          </a:xfrm>
          <a:prstGeom prst="rect">
            <a:avLst/>
          </a:prstGeom>
          <a:noFill/>
        </p:spPr>
      </p:pic>
      <p:grpSp>
        <p:nvGrpSpPr>
          <p:cNvPr id="6" name="그룹 5"/>
          <p:cNvGrpSpPr/>
          <p:nvPr/>
        </p:nvGrpSpPr>
        <p:grpSpPr>
          <a:xfrm>
            <a:off x="500034" y="3657612"/>
            <a:ext cx="4286280" cy="1000132"/>
            <a:chOff x="1785918" y="1357298"/>
            <a:chExt cx="4286280" cy="1000132"/>
          </a:xfrm>
        </p:grpSpPr>
        <p:sp>
          <p:nvSpPr>
            <p:cNvPr id="20" name="직각 삼각형 19"/>
            <p:cNvSpPr/>
            <p:nvPr/>
          </p:nvSpPr>
          <p:spPr>
            <a:xfrm rot="10800000">
              <a:off x="2285984" y="2143116"/>
              <a:ext cx="285752" cy="2143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785918" y="1357298"/>
              <a:ext cx="4286280" cy="78581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tx1"/>
                  </a:solidFill>
                </a:rPr>
                <a:t>우리 치킨 먹을래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ㅎ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18" y="4550586"/>
            <a:ext cx="2155013" cy="2155013"/>
          </a:xfrm>
          <a:prstGeom prst="rect">
            <a:avLst/>
          </a:prstGeom>
          <a:noFill/>
        </p:spPr>
      </p:pic>
      <p:pic>
        <p:nvPicPr>
          <p:cNvPr id="1027" name="그림 10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6" y="1250141"/>
            <a:ext cx="1632333" cy="19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032470" cy="1569660"/>
            <a:chOff x="5643063" y="2972758"/>
            <a:chExt cx="4043294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 dirty="0">
                  <a:solidFill>
                    <a:schemeClr val="accent1">
                      <a:lumMod val="75000"/>
                    </a:schemeClr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“</a:t>
              </a:r>
              <a:endParaRPr lang="ko-KR" altLang="en-US" sz="9600" dirty="0">
                <a:solidFill>
                  <a:schemeClr val="accent1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4461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E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very</a:t>
              </a:r>
            </a:p>
            <a:p>
              <a:pPr lvl="0">
                <a:defRPr lang="ko-KR" altLang="en-US"/>
              </a:pPr>
              <a:r>
                <a:rPr lang="en-US" altLang="ko-KR" sz="3200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	</a:t>
              </a:r>
              <a:r>
                <a:rPr lang="en-US" altLang="ko-KR" sz="3600" b="1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B</a:t>
              </a:r>
              <a:r>
                <a:rPr lang="en-US" altLang="ko-KR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배달의민족 도현"/>
                  <a:ea typeface="배달의민족 도현"/>
                  <a:sym typeface="Webdings"/>
                </a:rPr>
                <a:t>ody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배달의민족 도현"/>
                <a:ea typeface="배달의민족 도현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581" y="4846199"/>
            <a:ext cx="1153662" cy="353023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6432095" y="4094023"/>
            <a:ext cx="2155012" cy="276999"/>
            <a:chOff x="7959270" y="3855840"/>
            <a:chExt cx="2873350" cy="276999"/>
          </a:xfrm>
        </p:grpSpPr>
        <p:sp>
          <p:nvSpPr>
            <p:cNvPr id="33" name="직사각형 32"/>
            <p:cNvSpPr/>
            <p:nvPr/>
          </p:nvSpPr>
          <p:spPr>
            <a:xfrm>
              <a:off x="7959264" y="3855836"/>
              <a:ext cx="430713" cy="59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01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419650" y="3855836"/>
              <a:ext cx="2494457" cy="447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dirty="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32095" y="4463355"/>
            <a:ext cx="2155012" cy="276999"/>
            <a:chOff x="7959270" y="3855840"/>
            <a:chExt cx="2873350" cy="276999"/>
          </a:xfrm>
        </p:grpSpPr>
        <p:sp>
          <p:nvSpPr>
            <p:cNvPr id="37" name="직사각형 36"/>
            <p:cNvSpPr/>
            <p:nvPr/>
          </p:nvSpPr>
          <p:spPr>
            <a:xfrm>
              <a:off x="7959264" y="3855836"/>
              <a:ext cx="430713" cy="592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02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419650" y="3855836"/>
              <a:ext cx="2494457" cy="449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432095" y="4832687"/>
            <a:ext cx="2155012" cy="276999"/>
            <a:chOff x="7959270" y="3855840"/>
            <a:chExt cx="2873350" cy="276999"/>
          </a:xfrm>
        </p:grpSpPr>
        <p:sp>
          <p:nvSpPr>
            <p:cNvPr id="40" name="직사각형 39"/>
            <p:cNvSpPr/>
            <p:nvPr/>
          </p:nvSpPr>
          <p:spPr>
            <a:xfrm>
              <a:off x="7959267" y="3855836"/>
              <a:ext cx="357789" cy="451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03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419650" y="3855836"/>
              <a:ext cx="2494457" cy="451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32095" y="5202019"/>
            <a:ext cx="2155012" cy="276999"/>
            <a:chOff x="7959270" y="3855840"/>
            <a:chExt cx="2873350" cy="276999"/>
          </a:xfrm>
        </p:grpSpPr>
        <p:sp>
          <p:nvSpPr>
            <p:cNvPr id="43" name="직사각형 42"/>
            <p:cNvSpPr/>
            <p:nvPr/>
          </p:nvSpPr>
          <p:spPr>
            <a:xfrm>
              <a:off x="7959264" y="3855836"/>
              <a:ext cx="430713" cy="587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04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419650" y="3855836"/>
              <a:ext cx="2494457" cy="444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432095" y="5571351"/>
            <a:ext cx="2155012" cy="276999"/>
            <a:chOff x="7959270" y="3855840"/>
            <a:chExt cx="2873350" cy="276999"/>
          </a:xfrm>
        </p:grpSpPr>
        <p:sp>
          <p:nvSpPr>
            <p:cNvPr id="46" name="직사각형 45"/>
            <p:cNvSpPr/>
            <p:nvPr/>
          </p:nvSpPr>
          <p:spPr>
            <a:xfrm>
              <a:off x="7959264" y="3855836"/>
              <a:ext cx="430713" cy="589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05 </a:t>
              </a:r>
              <a:r>
                <a:rPr lang="en-US" altLang="ko-KR" sz="9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/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419650" y="3855836"/>
              <a:ext cx="2494457" cy="446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YPTLAB PPT TEMPLATE INDEX </a:t>
              </a:r>
              <a:endPara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777382" y="3396958"/>
            <a:ext cx="1935136" cy="82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간단한 소개 및 키워드를 적어주세요</a:t>
            </a:r>
          </a:p>
          <a:p>
            <a:pPr lvl="0">
              <a:defRPr lang="ko-KR" altLang="en-US"/>
            </a:pP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두 줄 정도로 적어주시면 됩니다</a:t>
            </a:r>
            <a:endParaRPr lang="ko-KR" altLang="en-US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56642" y="3491246"/>
            <a:ext cx="287982" cy="282223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 rot="3600000" flipH="1">
            <a:off x="826873" y="5247006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44875" y="2122762"/>
            <a:ext cx="1548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Bold"/>
                <a:ea typeface="KoPub돋움체 Bold"/>
              </a:rPr>
              <a:t>POWERPOINT</a:t>
            </a:r>
            <a:r>
              <a:rPr lang="ko-KR" altLang="en-US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en-US" altLang="ko-KR" sz="1200" dirty="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Light"/>
                <a:ea typeface="KoPub돋움체 Light"/>
              </a:rPr>
              <a:t>TEMPLATE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5401455"/>
            <a:ext cx="1776868" cy="444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 dirty="0" err="1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윤피티연구소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(YPTLAB)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en-US" altLang="ko-KR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_</a:t>
            </a:r>
            <a:r>
              <a:rPr lang="ko-KR" altLang="en-US" sz="1200" dirty="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 </a:t>
            </a:r>
            <a:r>
              <a:rPr lang="ko-KR" altLang="en-US" sz="1200" dirty="0" err="1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윤피티</a:t>
            </a:r>
            <a:endParaRPr lang="ko-KR" altLang="en-US" sz="1200" dirty="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44875" y="5648503"/>
            <a:ext cx="2231211" cy="40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T.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010 – 0000 – 0000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  |  E.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E-mail@naver.com</a:t>
            </a:r>
            <a:endParaRPr lang="ko-KR" altLang="en-US" sz="105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5247006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44875" y="5648503"/>
            <a:ext cx="2231211" cy="40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T.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010 – 0000 – 0000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  |  E. </a:t>
            </a:r>
            <a:r>
              <a:rPr lang="en-US" altLang="ko-KR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E-mail@naver.com</a:t>
            </a:r>
            <a:endParaRPr lang="ko-KR" altLang="en-US" sz="105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455212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8032" y="1002686"/>
            <a:ext cx="3819394" cy="4890557"/>
            <a:chOff x="5744043" y="1002686"/>
            <a:chExt cx="5092526" cy="4890557"/>
          </a:xfrm>
        </p:grpSpPr>
        <p:sp>
          <p:nvSpPr>
            <p:cNvPr id="2" name="타원 1"/>
            <p:cNvSpPr/>
            <p:nvPr/>
          </p:nvSpPr>
          <p:spPr>
            <a:xfrm>
              <a:off x="6811515" y="1002686"/>
              <a:ext cx="2957582" cy="2957582"/>
            </a:xfrm>
            <a:prstGeom prst="ellipse">
              <a:avLst/>
            </a:prstGeom>
            <a:solidFill>
              <a:srgbClr val="EFB3CA">
                <a:alpha val="10000"/>
              </a:srgbClr>
            </a:solidFill>
            <a:ln>
              <a:solidFill>
                <a:srgbClr val="EFB3CA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744043" y="2935661"/>
              <a:ext cx="5092526" cy="2957582"/>
              <a:chOff x="6190047" y="2935661"/>
              <a:chExt cx="5092526" cy="2957582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6190047" y="2935661"/>
                <a:ext cx="2957582" cy="2957582"/>
              </a:xfrm>
              <a:prstGeom prst="ellipse">
                <a:avLst/>
              </a:prstGeom>
              <a:solidFill>
                <a:srgbClr val="EFB3CA">
                  <a:alpha val="10000"/>
                </a:srgbClr>
              </a:solidFill>
              <a:ln>
                <a:solidFill>
                  <a:srgbClr val="EFB3CA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8324991" y="2935661"/>
                <a:ext cx="2957582" cy="2957582"/>
              </a:xfrm>
              <a:prstGeom prst="ellipse">
                <a:avLst/>
              </a:prstGeom>
              <a:solidFill>
                <a:srgbClr val="EFB3CA">
                  <a:alpha val="10000"/>
                </a:srgbClr>
              </a:solidFill>
              <a:ln>
                <a:solidFill>
                  <a:srgbClr val="EFB3CA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5817870" y="2115836"/>
            <a:ext cx="794385" cy="949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 A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A)</a:t>
            </a:r>
            <a:endParaRPr lang="ko-KR" altLang="en-US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882039" y="4172636"/>
            <a:ext cx="801529" cy="9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 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B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B)</a:t>
            </a:r>
            <a:endParaRPr lang="ko-KR" altLang="en-US" sz="1050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739414" y="4172636"/>
            <a:ext cx="815817" cy="9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키워드 </a:t>
            </a:r>
            <a:r>
              <a:rPr lang="en-US" altLang="ko-KR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C</a:t>
            </a:r>
          </a:p>
          <a:p>
            <a:pPr algn="ctr">
              <a:defRPr lang="ko-KR" altLang="en-US"/>
            </a:pP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(keyword</a:t>
            </a:r>
            <a:r>
              <a:rPr lang="ko-KR" altLang="en-US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>
                <a:ln w="9525">
                  <a:solidFill>
                    <a:schemeClr val="accent1">
                      <a:shade val="50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C)</a:t>
            </a:r>
            <a:endParaRPr lang="ko-KR" altLang="en-US" sz="1050">
              <a:ln w="9525">
                <a:solidFill>
                  <a:schemeClr val="accent1">
                    <a:shade val="50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pic>
        <p:nvPicPr>
          <p:cNvPr id="5124" name="Picture 4" descr="김세정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19460" r="22330"/>
          <a:stretch>
            <a:fillRect/>
          </a:stretch>
        </p:blipFill>
        <p:spPr>
          <a:xfrm flipH="1">
            <a:off x="3429699" y="1755648"/>
            <a:ext cx="3257203" cy="4978623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5820049" y="3023205"/>
            <a:ext cx="4877312" cy="1675817"/>
            <a:chOff x="7094921" y="1744718"/>
            <a:chExt cx="6503083" cy="1675817"/>
          </a:xfrm>
        </p:grpSpPr>
        <p:sp>
          <p:nvSpPr>
            <p:cNvPr id="2" name="직사각형 1"/>
            <p:cNvSpPr/>
            <p:nvPr/>
          </p:nvSpPr>
          <p:spPr>
            <a:xfrm>
              <a:off x="7094919" y="1744714"/>
              <a:ext cx="494300" cy="1184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>
                  <a:solidFill>
                    <a:schemeClr val="bg1">
                      <a:lumMod val="85000"/>
                    </a:schemeClr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7200">
                <a:solidFill>
                  <a:schemeClr val="bg1">
                    <a:lumMod val="85000"/>
                  </a:scheme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02002" y="1955749"/>
              <a:ext cx="6096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젊고 아름다운 당신의 계절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,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 </a:t>
              </a:r>
            </a:p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여길 봐 예쁘게 피었으니까</a:t>
              </a:r>
              <a:b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</a:b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바닥에 떨어지더라도 꽃길만 걷게 해줄게요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137646" y="2220202"/>
              <a:ext cx="490049" cy="1185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7200">
                  <a:solidFill>
                    <a:schemeClr val="bg1">
                      <a:lumMod val="85000"/>
                    </a:schemeClr>
                  </a:solidFill>
                  <a:latin typeface="KoPub돋움체 Bold"/>
                  <a:ea typeface="KoPub돋움체 Bold"/>
                </a:rPr>
                <a:t>”</a:t>
              </a:r>
              <a:endParaRPr lang="ko-KR" altLang="en-US" sz="7200">
                <a:solidFill>
                  <a:schemeClr val="bg1">
                    <a:lumMod val="85000"/>
                  </a:schemeClr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79372" y="662970"/>
            <a:ext cx="3111978" cy="1569660"/>
            <a:chOff x="5643063" y="2972758"/>
            <a:chExt cx="4149305" cy="1569660"/>
          </a:xfrm>
        </p:grpSpPr>
        <p:sp>
          <p:nvSpPr>
            <p:cNvPr id="26" name="TextBox 25"/>
            <p:cNvSpPr txBox="1"/>
            <p:nvPr/>
          </p:nvSpPr>
          <p:spPr>
            <a:xfrm>
              <a:off x="5643063" y="2972758"/>
              <a:ext cx="595244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40176" y="3244334"/>
              <a:ext cx="3655730" cy="1549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Light"/>
                  <a:ea typeface="KoPub돋움체 Light"/>
                </a:rPr>
                <a:t>YPTLAB PPT</a:t>
              </a:r>
            </a:p>
            <a:p>
              <a:pPr lvl="0">
                <a:defRPr lang="ko-KR" altLang="en-US"/>
              </a:pP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TEMPLATE INDEX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  <p:cxnSp>
        <p:nvCxnSpPr>
          <p:cNvPr id="32" name="직선 연결선 31"/>
          <p:cNvCxnSpPr/>
          <p:nvPr/>
        </p:nvCxnSpPr>
        <p:spPr>
          <a:xfrm>
            <a:off x="3543300" y="1000125"/>
            <a:ext cx="0" cy="4848225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3600000" flipH="1">
            <a:off x="826873" y="4742181"/>
            <a:ext cx="100553" cy="13308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27730" y="1940512"/>
            <a:ext cx="1869737" cy="44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Light"/>
                <a:ea typeface="KoPub돋움체 Light"/>
              </a:rPr>
              <a:t>YPTLAB PPT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TEMPLATE INDEX </a:t>
            </a:r>
            <a:endParaRPr lang="ko-KR" altLang="en-US" sz="1200">
              <a:ln w="9525">
                <a:solidFill>
                  <a:srgbClr val="EFB3CA">
                    <a:alpha val="20000"/>
                  </a:srgbClr>
                </a:solidFill>
              </a:ln>
              <a:solidFill>
                <a:srgbClr val="EFB3CA"/>
              </a:solidFill>
              <a:latin typeface="KoPub돋움체 Bold"/>
              <a:ea typeface="KoPub돋움체 Bold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27730" y="4877580"/>
            <a:ext cx="2862719" cy="173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해당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인덱스에 맞는 설명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을 기재해서 적어주세요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좌측 공간은 인덱스에 대한 설명을 적어서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요약해서 표현해주는 부분입니다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텍스트의 양은</a:t>
            </a:r>
          </a:p>
          <a:p>
            <a:pPr lvl="0">
              <a:defRPr lang="ko-KR" altLang="en-US"/>
            </a:pP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5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줄 정도가 가장 적당합니다</a:t>
            </a:r>
            <a:r>
              <a:rPr lang="en-US" altLang="ko-KR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. 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적당하게 공간을 활용해서</a:t>
            </a:r>
          </a:p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/>
                <a:ea typeface="KoPub돋움체 Bold"/>
              </a:rPr>
              <a:t>텍스트의 위치를 배치</a:t>
            </a:r>
            <a:r>
              <a:rPr lang="ko-KR" altLang="en-US" sz="120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rPr>
              <a:t>해주세요</a:t>
            </a:r>
            <a:endParaRPr lang="en-US" altLang="ko-KR" sz="1200">
              <a:ln w="9525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Light"/>
              <a:ea typeface="KoPub돋움체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9792" y="4416799"/>
            <a:ext cx="287982" cy="28222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767781" y="1000125"/>
            <a:ext cx="4796266" cy="615722"/>
            <a:chOff x="5023709" y="1000125"/>
            <a:chExt cx="6395021" cy="615722"/>
          </a:xfrm>
        </p:grpSpPr>
        <p:sp>
          <p:nvSpPr>
            <p:cNvPr id="29" name="TextBox 28"/>
            <p:cNvSpPr txBox="1"/>
            <p:nvPr/>
          </p:nvSpPr>
          <p:spPr>
            <a:xfrm>
              <a:off x="5023709" y="1154182"/>
              <a:ext cx="1335181" cy="8155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1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55345" y="1185862"/>
              <a:ext cx="4369482" cy="6981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아이덴티티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를 잘 담을까</a:t>
              </a:r>
              <a:endParaRPr lang="en-US" altLang="ko-KR" sz="2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083367" y="1000125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555346" y="1000125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768647" y="2070277"/>
            <a:ext cx="4795400" cy="615722"/>
            <a:chOff x="5024863" y="2054931"/>
            <a:chExt cx="6393867" cy="615722"/>
          </a:xfrm>
        </p:grpSpPr>
        <p:sp>
          <p:nvSpPr>
            <p:cNvPr id="33" name="TextBox 32"/>
            <p:cNvSpPr txBox="1"/>
            <p:nvPr/>
          </p:nvSpPr>
          <p:spPr>
            <a:xfrm>
              <a:off x="5024862" y="2208988"/>
              <a:ext cx="1334026" cy="8217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2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555344" y="2240667"/>
              <a:ext cx="4742805" cy="694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생산해야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합리적인 가격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을 책정할까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?</a:t>
              </a:r>
              <a:endPara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5083367" y="2054931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555346" y="2054931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3768647" y="3140429"/>
            <a:ext cx="4795400" cy="615722"/>
            <a:chOff x="5024863" y="3109738"/>
            <a:chExt cx="6393867" cy="615722"/>
          </a:xfrm>
        </p:grpSpPr>
        <p:sp>
          <p:nvSpPr>
            <p:cNvPr id="35" name="TextBox 34"/>
            <p:cNvSpPr txBox="1"/>
            <p:nvPr/>
          </p:nvSpPr>
          <p:spPr>
            <a:xfrm>
              <a:off x="5024862" y="3263795"/>
              <a:ext cx="1334026" cy="8184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3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55344" y="3295475"/>
              <a:ext cx="3309115" cy="701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만들고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 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어떻게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팔지</a:t>
              </a:r>
              <a:r>
                <a:rPr lang="en-US" altLang="ko-KR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?</a:t>
              </a:r>
              <a:endParaRPr lang="en-US" altLang="ko-KR" sz="20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5083367" y="3109738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555346" y="3109738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3767781" y="4210580"/>
            <a:ext cx="4796266" cy="615722"/>
            <a:chOff x="5023709" y="4225925"/>
            <a:chExt cx="6395021" cy="615722"/>
          </a:xfrm>
        </p:grpSpPr>
        <p:sp>
          <p:nvSpPr>
            <p:cNvPr id="45" name="TextBox 44"/>
            <p:cNvSpPr txBox="1"/>
            <p:nvPr/>
          </p:nvSpPr>
          <p:spPr>
            <a:xfrm>
              <a:off x="5023709" y="4379982"/>
              <a:ext cx="1335181" cy="824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4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55345" y="4411662"/>
              <a:ext cx="4369482" cy="697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누구를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타겟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으로 해야 효율적일까</a:t>
              </a:r>
              <a:endParaRPr lang="en-US" altLang="ko-KR" sz="2000">
                <a:ln w="9525"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5083367" y="4225925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55346" y="4225925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3768647" y="5280731"/>
            <a:ext cx="4795400" cy="615722"/>
            <a:chOff x="5024863" y="5280731"/>
            <a:chExt cx="6393867" cy="615722"/>
          </a:xfrm>
        </p:grpSpPr>
        <p:sp>
          <p:nvSpPr>
            <p:cNvPr id="47" name="TextBox 46"/>
            <p:cNvSpPr txBox="1"/>
            <p:nvPr/>
          </p:nvSpPr>
          <p:spPr>
            <a:xfrm>
              <a:off x="5024862" y="5434787"/>
              <a:ext cx="1334026" cy="821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키워드 </a:t>
              </a:r>
              <a:r>
                <a:rPr lang="en-US" altLang="ko-KR" sz="24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5</a:t>
              </a:r>
              <a:endParaRPr lang="en-US" altLang="ko-KR" sz="24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55344" y="5466466"/>
              <a:ext cx="4742805" cy="694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출시는 언제해야 </a:t>
              </a:r>
              <a:r>
                <a:rPr lang="ko-KR" altLang="en-US" sz="2000">
                  <a:ln w="9525">
                    <a:solidFill>
                      <a:srgbClr val="EFB3CA">
                        <a:alpha val="10000"/>
                      </a:srgbClr>
                    </a:solidFill>
                  </a:ln>
                  <a:solidFill>
                    <a:srgbClr val="EFB3CA"/>
                  </a:solidFill>
                  <a:latin typeface="KoPub돋움체 Bold"/>
                  <a:ea typeface="KoPub돋움체 Bold"/>
                </a:rPr>
                <a:t>가장 안정적</a:t>
              </a:r>
              <a:r>
                <a:rPr lang="ko-KR" altLang="en-US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일까</a:t>
              </a:r>
              <a:r>
                <a:rPr lang="en-US" altLang="ko-KR" sz="2000">
                  <a:ln w="9525"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/>
                  <a:ea typeface="KoPub돋움체 Medium"/>
                </a:rPr>
                <a:t>?</a:t>
              </a:r>
              <a:endPara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/>
                <a:ea typeface="KoPub돋움체 Medium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083367" y="5280731"/>
              <a:ext cx="1242510" cy="0"/>
            </a:xfrm>
            <a:prstGeom prst="line">
              <a:avLst/>
            </a:prstGeom>
            <a:ln w="28575">
              <a:solidFill>
                <a:srgbClr val="EFB3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6555346" y="5280731"/>
              <a:ext cx="4863384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solidFill>
            <a:srgbClr val="85A4DC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평행 사변형 2"/>
          <p:cNvSpPr/>
          <p:nvPr/>
        </p:nvSpPr>
        <p:spPr>
          <a:xfrm>
            <a:off x="492917" y="123730"/>
            <a:ext cx="7486651" cy="6610541"/>
          </a:xfrm>
          <a:prstGeom prst="parallelogram">
            <a:avLst>
              <a:gd name="adj" fmla="val 7124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Picture 2" descr="청하 why don't you know에 대한 이미지 검색결과"/>
          <p:cNvPicPr>
            <a:picLocks noChangeAspect="1" noChangeArrowheads="1"/>
          </p:cNvPicPr>
          <p:nvPr/>
        </p:nvPicPr>
        <p:blipFill rotWithShape="1">
          <a:blip r:embed="rId2"/>
          <a:srcRect l="20390" r="37660"/>
          <a:stretch>
            <a:fillRect/>
          </a:stretch>
        </p:blipFill>
        <p:spPr>
          <a:xfrm>
            <a:off x="955545" y="1200651"/>
            <a:ext cx="3100977" cy="5543646"/>
          </a:xfrm>
          <a:prstGeom prst="rect">
            <a:avLst/>
          </a:prstGeom>
          <a:noFill/>
        </p:spPr>
      </p:pic>
      <p:grpSp>
        <p:nvGrpSpPr>
          <p:cNvPr id="41" name="그룹 12"/>
          <p:cNvGrpSpPr/>
          <p:nvPr/>
        </p:nvGrpSpPr>
        <p:grpSpPr>
          <a:xfrm>
            <a:off x="3439959" y="1272570"/>
            <a:ext cx="2779389" cy="1554450"/>
            <a:chOff x="5643063" y="2972758"/>
            <a:chExt cx="3705852" cy="1554450"/>
          </a:xfrm>
        </p:grpSpPr>
        <p:sp>
          <p:nvSpPr>
            <p:cNvPr id="42" name="TextBox 13"/>
            <p:cNvSpPr txBox="1"/>
            <p:nvPr/>
          </p:nvSpPr>
          <p:spPr>
            <a:xfrm>
              <a:off x="5643062" y="2972758"/>
              <a:ext cx="600702" cy="1554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43" name="TextBox 14"/>
            <p:cNvSpPr txBox="1"/>
            <p:nvPr/>
          </p:nvSpPr>
          <p:spPr>
            <a:xfrm>
              <a:off x="6240176" y="3244334"/>
              <a:ext cx="3108738" cy="2035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이렇게</a:t>
              </a: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 </a:t>
              </a: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Light"/>
                  <a:ea typeface="KoPub돋움체 Light"/>
                </a:rPr>
                <a:t>표현하면</a:t>
              </a:r>
            </a:p>
            <a:p>
              <a:pPr lvl="0">
                <a:defRPr lang="ko-KR" altLang="en-US"/>
              </a:pPr>
              <a:r>
                <a:rPr lang="ko-KR" altLang="en-US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Bold"/>
                  <a:ea typeface="KoPub돋움체 Bold"/>
                </a:rPr>
                <a:t>전달력이 </a:t>
              </a:r>
              <a:r>
                <a:rPr lang="en-US" altLang="ko-KR" sz="3200">
                  <a:ln w="9525">
                    <a:solidFill>
                      <a:srgbClr val="EFB3CA">
                        <a:alpha val="20000"/>
                      </a:srgbClr>
                    </a:solidFill>
                  </a:ln>
                  <a:solidFill>
                    <a:schemeClr val="accent3"/>
                  </a:solidFill>
                  <a:latin typeface="KoPub돋움체 Bold"/>
                  <a:ea typeface="KoPub돋움체 Bold"/>
                </a:rPr>
                <a:t>UP UP</a:t>
              </a:r>
              <a:endParaRPr lang="ko-KR" altLang="en-US" sz="3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chemeClr val="accent3"/>
                </a:solidFill>
                <a:latin typeface="KoPub돋움체 Bold"/>
                <a:ea typeface="KoPub돋움체 Bold"/>
              </a:endParaRPr>
            </a:p>
          </p:txBody>
        </p:sp>
      </p:grpSp>
      <p:sp>
        <p:nvSpPr>
          <p:cNvPr id="44" name="직사각형 15"/>
          <p:cNvSpPr/>
          <p:nvPr/>
        </p:nvSpPr>
        <p:spPr>
          <a:xfrm>
            <a:off x="3977336" y="3537964"/>
            <a:ext cx="2152437" cy="451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진짜는 진짜를 알아보는 법 </a:t>
            </a:r>
            <a:r>
              <a:rPr lang="en-US" altLang="ko-KR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_ BCD</a:t>
            </a:r>
            <a:r>
              <a:rPr lang="ko-KR" altLang="en-US" sz="1200">
                <a:ln w="9525">
                  <a:solidFill>
                    <a:srgbClr val="EFB3CA">
                      <a:alpha val="20000"/>
                    </a:srgbClr>
                  </a:solidFill>
                </a:ln>
                <a:solidFill>
                  <a:srgbClr val="EFB3CA"/>
                </a:solidFill>
                <a:latin typeface="KoPub돋움체 Bold"/>
                <a:ea typeface="KoPub돋움체 Bold"/>
              </a:rPr>
              <a:t>코리아</a:t>
            </a:r>
            <a:endParaRPr lang="ko-KR" altLang="en-US" sz="12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8298" y="123730"/>
            <a:ext cx="8947404" cy="6610541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635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rot="5400000">
            <a:off x="4572000" y="2781277"/>
            <a:ext cx="0" cy="3636168"/>
          </a:xfrm>
          <a:prstGeom prst="line">
            <a:avLst/>
          </a:prstGeom>
          <a:ln>
            <a:solidFill>
              <a:srgbClr val="EFB3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438156" y="5220900"/>
            <a:ext cx="2267688" cy="1056220"/>
            <a:chOff x="981737" y="4846199"/>
            <a:chExt cx="3023585" cy="105622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724421" y="4846199"/>
              <a:ext cx="1538217" cy="353023"/>
            </a:xfrm>
            <a:prstGeom prst="rect">
              <a:avLst/>
            </a:prstGeom>
          </p:spPr>
        </p:pic>
        <p:cxnSp>
          <p:nvCxnSpPr>
            <p:cNvPr id="54" name="직선 연결선 53"/>
            <p:cNvCxnSpPr/>
            <p:nvPr/>
          </p:nvCxnSpPr>
          <p:spPr>
            <a:xfrm rot="3600000" flipH="1">
              <a:off x="2443253" y="5224828"/>
              <a:ext cx="100553" cy="17744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/>
            <p:cNvSpPr/>
            <p:nvPr/>
          </p:nvSpPr>
          <p:spPr>
            <a:xfrm>
              <a:off x="1382551" y="5401455"/>
              <a:ext cx="2364468" cy="45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윤피티연구소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(YPTLAB)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 </a:t>
              </a:r>
              <a:r>
                <a:rPr lang="en-US" altLang="ko-KR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_</a:t>
              </a:r>
              <a:r>
                <a:rPr lang="ko-KR" altLang="en-US" sz="120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 윤피티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81736" y="5648503"/>
              <a:ext cx="2974832" cy="413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T. 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010 – 0000 – 0000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Bold"/>
                  <a:ea typeface="KoPub돋움체 Bold"/>
                </a:rPr>
                <a:t>   |  E. </a:t>
              </a:r>
              <a:r>
                <a:rPr lang="en-US" altLang="ko-KR" sz="1050">
                  <a:ln w="9525">
                    <a:solidFill>
                      <a:schemeClr val="tx1">
                        <a:lumMod val="65000"/>
                        <a:lumOff val="35000"/>
                        <a:alpha val="2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/>
                  <a:ea typeface="KoPub돋움체 Light"/>
                </a:rPr>
                <a:t>E-mail@naver.com</a:t>
              </a:r>
              <a:endParaRPr lang="ko-KR" altLang="en-US" sz="1050">
                <a:ln w="9525"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/>
                <a:ea typeface="KoPub돋움체 Light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757764" y="2570448"/>
            <a:ext cx="3628471" cy="1719616"/>
            <a:chOff x="3589802" y="2023137"/>
            <a:chExt cx="4837962" cy="1719616"/>
          </a:xfrm>
        </p:grpSpPr>
        <p:sp>
          <p:nvSpPr>
            <p:cNvPr id="26" name="TextBox 25"/>
            <p:cNvSpPr txBox="1"/>
            <p:nvPr/>
          </p:nvSpPr>
          <p:spPr>
            <a:xfrm>
              <a:off x="3589802" y="2173093"/>
              <a:ext cx="595896" cy="1554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“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427260" y="2023137"/>
              <a:ext cx="3163045" cy="1282965"/>
              <a:chOff x="4813035" y="1935196"/>
              <a:chExt cx="3163045" cy="128296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664816" y="1935195"/>
                <a:ext cx="3449954" cy="203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따옴표를 이용한</a:t>
                </a:r>
              </a:p>
              <a:p>
                <a:pPr algn="ctr">
                  <a:defRPr lang="ko-KR" altLang="en-US"/>
                </a:pP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파워포인트</a:t>
                </a:r>
                <a:r>
                  <a:rPr lang="en-US" altLang="ko-KR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 </a:t>
                </a:r>
                <a:r>
                  <a:rPr lang="ko-KR" altLang="en-US" sz="3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템플릿</a:t>
                </a: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356323" y="2941161"/>
                <a:ext cx="2063124" cy="450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Bold"/>
                    <a:ea typeface="KoPub돋움체 Bold"/>
                  </a:rPr>
                  <a:t>POWERPOINT</a:t>
                </a:r>
                <a:r>
                  <a:rPr lang="ko-KR" altLang="en-US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 </a:t>
                </a:r>
                <a:r>
                  <a:rPr lang="en-US" altLang="ko-KR" sz="1200">
                    <a:ln w="9525">
                      <a:solidFill>
                        <a:srgbClr val="EFB3CA">
                          <a:alpha val="20000"/>
                        </a:srgbClr>
                      </a:solidFill>
                    </a:ln>
                    <a:solidFill>
                      <a:srgbClr val="EFB3CA"/>
                    </a:solidFill>
                    <a:latin typeface="KoPub돋움체 Light"/>
                    <a:ea typeface="KoPub돋움체 Light"/>
                  </a:rPr>
                  <a:t>TEMPLATE</a:t>
                </a:r>
                <a:endParaRPr lang="ko-KR" altLang="en-US" sz="1200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7738151" y="2173093"/>
              <a:ext cx="600445" cy="15544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9600">
                  <a:solidFill>
                    <a:srgbClr val="EFB3CA"/>
                  </a:solidFill>
                  <a:latin typeface="KoPub돋움체 Bold"/>
                  <a:ea typeface="KoPub돋움체 Bold"/>
                </a:rPr>
                <a:t>”</a:t>
              </a:r>
              <a:endParaRPr lang="ko-KR" altLang="en-US" sz="9600">
                <a:solidFill>
                  <a:srgbClr val="EFB3CA"/>
                </a:solidFill>
                <a:latin typeface="KoPub돋움체 Bold"/>
                <a:ea typeface="KoPub돋움체 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7792728" y="521331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99099" y="1037940"/>
            <a:ext cx="2133796" cy="1695956"/>
            <a:chOff x="1599099" y="1037940"/>
            <a:chExt cx="2133796" cy="1695956"/>
          </a:xfrm>
        </p:grpSpPr>
        <p:pic>
          <p:nvPicPr>
            <p:cNvPr id="2052" name="Picture 4" descr="C:\Users\Eunji\Downloads\ba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12326">
              <a:off x="2079561" y="1037940"/>
              <a:ext cx="1188723" cy="118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Eunji\Downloads\steak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596" y="1514566"/>
              <a:ext cx="1165299" cy="116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Eunji\Downloads\chees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099" y="1460537"/>
              <a:ext cx="1273359" cy="1273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1281057" y="1031661"/>
            <a:ext cx="2785730" cy="1435856"/>
            <a:chOff x="1416665" y="2705007"/>
            <a:chExt cx="2785730" cy="1435856"/>
          </a:xfrm>
        </p:grpSpPr>
        <p:sp>
          <p:nvSpPr>
            <p:cNvPr id="2" name="직사각형 1"/>
            <p:cNvSpPr/>
            <p:nvPr/>
          </p:nvSpPr>
          <p:spPr>
            <a:xfrm>
              <a:off x="1416665" y="2705007"/>
              <a:ext cx="2785730" cy="1435856"/>
            </a:xfrm>
            <a:prstGeom prst="rect">
              <a:avLst/>
            </a:prstGeom>
            <a:solidFill>
              <a:srgbClr val="6699FF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468457" y="3131467"/>
              <a:ext cx="26821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황제 다이어트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115311" y="2097216"/>
            <a:ext cx="1745475" cy="1885564"/>
            <a:chOff x="5298261" y="2467516"/>
            <a:chExt cx="1745475" cy="1885564"/>
          </a:xfrm>
        </p:grpSpPr>
        <p:pic>
          <p:nvPicPr>
            <p:cNvPr id="2053" name="Picture 5" descr="C:\Users\Eunji\Downloads\banana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261" y="2467516"/>
              <a:ext cx="1659751" cy="165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Eunji\Downloads\eggs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8049" y="3297391"/>
              <a:ext cx="1055687" cy="1055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/>
          <p:cNvGrpSpPr/>
          <p:nvPr/>
        </p:nvGrpSpPr>
        <p:grpSpPr>
          <a:xfrm>
            <a:off x="4724066" y="2405015"/>
            <a:ext cx="3128276" cy="1435856"/>
            <a:chOff x="1416664" y="2705007"/>
            <a:chExt cx="3128276" cy="1435856"/>
          </a:xfrm>
        </p:grpSpPr>
        <p:sp>
          <p:nvSpPr>
            <p:cNvPr id="75" name="직사각형 74"/>
            <p:cNvSpPr/>
            <p:nvPr/>
          </p:nvSpPr>
          <p:spPr>
            <a:xfrm>
              <a:off x="1416664" y="2705007"/>
              <a:ext cx="3128275" cy="1435856"/>
            </a:xfrm>
            <a:prstGeom prst="rect">
              <a:avLst/>
            </a:prstGeom>
            <a:solidFill>
              <a:srgbClr val="6699FF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68457" y="3131467"/>
              <a:ext cx="3076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원푸드</a:t>
              </a:r>
              <a:r>
                <a:rPr lang="ko-KR" altLang="en-US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 다이어트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280110" y="4185249"/>
            <a:ext cx="2058599" cy="1582639"/>
            <a:chOff x="1344072" y="4227939"/>
            <a:chExt cx="2058599" cy="1582639"/>
          </a:xfrm>
        </p:grpSpPr>
        <p:pic>
          <p:nvPicPr>
            <p:cNvPr id="2056" name="Picture 8" descr="C:\Users\Eunji\Downloads\grapefrui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447607">
              <a:off x="1344072" y="4227939"/>
              <a:ext cx="1314579" cy="131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Users\Eunji\Downloads\coffee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173" y="4353080"/>
              <a:ext cx="1457498" cy="145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/>
          <p:cNvGrpSpPr/>
          <p:nvPr/>
        </p:nvGrpSpPr>
        <p:grpSpPr>
          <a:xfrm>
            <a:off x="1591731" y="4265061"/>
            <a:ext cx="3128276" cy="1435856"/>
            <a:chOff x="1416664" y="2705007"/>
            <a:chExt cx="3128276" cy="1435856"/>
          </a:xfrm>
        </p:grpSpPr>
        <p:sp>
          <p:nvSpPr>
            <p:cNvPr id="78" name="직사각형 77"/>
            <p:cNvSpPr/>
            <p:nvPr/>
          </p:nvSpPr>
          <p:spPr>
            <a:xfrm>
              <a:off x="1416664" y="2705007"/>
              <a:ext cx="3128275" cy="1435856"/>
            </a:xfrm>
            <a:prstGeom prst="rect">
              <a:avLst/>
            </a:prstGeom>
            <a:solidFill>
              <a:srgbClr val="6699FF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68457" y="3131467"/>
              <a:ext cx="3076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덴마크 다이어트</a:t>
              </a:r>
              <a:endParaRPr lang="ko-KR" altLang="en-US" sz="32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20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/>
          <p:cNvGrpSpPr/>
          <p:nvPr/>
        </p:nvGrpSpPr>
        <p:grpSpPr>
          <a:xfrm>
            <a:off x="2873542" y="1352143"/>
            <a:ext cx="3425156" cy="3425156"/>
            <a:chOff x="3363118" y="3544093"/>
            <a:chExt cx="2417764" cy="2417764"/>
          </a:xfrm>
        </p:grpSpPr>
        <p:pic>
          <p:nvPicPr>
            <p:cNvPr id="86" name="Picture 5" descr="C:\Users\bitcamp\Desktop\천칭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118" y="3544093"/>
              <a:ext cx="2417764" cy="2417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/>
            <p:cNvSpPr txBox="1"/>
            <p:nvPr/>
          </p:nvSpPr>
          <p:spPr>
            <a:xfrm>
              <a:off x="3468671" y="4733925"/>
              <a:ext cx="627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식이</a:t>
              </a:r>
              <a:endPara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요</a:t>
              </a:r>
              <a:r>
                <a:rPr lang="ko-KR" altLang="en-US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법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73702" y="4854832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운동</a:t>
              </a:r>
              <a:endParaRPr lang="ko-KR" altLang="en-US" sz="2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92728" y="5213313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917155" y="1075793"/>
            <a:ext cx="5307842" cy="3977857"/>
            <a:chOff x="3790895" y="2423925"/>
            <a:chExt cx="3741739" cy="2804172"/>
          </a:xfrm>
        </p:grpSpPr>
        <p:pic>
          <p:nvPicPr>
            <p:cNvPr id="78" name="Picture 16" descr="C:\Users\bitcamp\Desktop\천칭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895" y="2423925"/>
              <a:ext cx="3741739" cy="2804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/>
            <p:cNvSpPr txBox="1"/>
            <p:nvPr/>
          </p:nvSpPr>
          <p:spPr>
            <a:xfrm>
              <a:off x="4678602" y="4116169"/>
              <a:ext cx="6270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식이</a:t>
              </a:r>
              <a:endParaRPr lang="en-US" altLang="ko-KR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  <a:p>
              <a:r>
                <a:rPr lang="ko-KR" altLang="en-US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요</a:t>
              </a:r>
              <a:r>
                <a:rPr lang="ko-KR" altLang="en-US" dirty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법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069333" y="3550697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운동</a:t>
              </a:r>
              <a:endParaRPr lang="ko-KR" altLang="en-US" sz="2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354340" y="3025435"/>
            <a:ext cx="1125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FF5050"/>
                </a:solidFill>
                <a:latin typeface="배달의민족 도현"/>
                <a:ea typeface="배달의민족 도현"/>
              </a:rPr>
              <a:t>80</a:t>
            </a:r>
            <a:endParaRPr lang="ko-KR" altLang="en-US" sz="54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rgbClr val="FF505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73887" y="2983064"/>
            <a:ext cx="1203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rgbClr val="3333CC"/>
                </a:solidFill>
                <a:latin typeface="배달의민족 도현"/>
                <a:ea typeface="배달의민족 도현"/>
              </a:rPr>
              <a:t>20</a:t>
            </a:r>
            <a:endParaRPr lang="ko-KR" altLang="en-US" sz="54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rgbClr val="3333CC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1193" y="-1171575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2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27712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1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2710822" y="219237"/>
            <a:ext cx="3689978" cy="6381587"/>
            <a:chOff x="4870074" y="259516"/>
            <a:chExt cx="3557471" cy="6208548"/>
          </a:xfrm>
        </p:grpSpPr>
        <p:grpSp>
          <p:nvGrpSpPr>
            <p:cNvPr id="35" name="그룹 34"/>
            <p:cNvGrpSpPr/>
            <p:nvPr/>
          </p:nvGrpSpPr>
          <p:grpSpPr>
            <a:xfrm>
              <a:off x="5087365" y="374507"/>
              <a:ext cx="3073468" cy="6007942"/>
              <a:chOff x="5087365" y="374507"/>
              <a:chExt cx="3073468" cy="6007942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5087365" y="374507"/>
                <a:ext cx="3073468" cy="6007942"/>
                <a:chOff x="1337446" y="-1404313"/>
                <a:chExt cx="3073468" cy="6007942"/>
              </a:xfrm>
            </p:grpSpPr>
            <p:pic>
              <p:nvPicPr>
                <p:cNvPr id="2091" name="Picture 43" descr="모바일 배경화면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446" y="-939973"/>
                  <a:ext cx="3073468" cy="50368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직사각형 9"/>
                <p:cNvSpPr/>
                <p:nvPr/>
              </p:nvSpPr>
              <p:spPr>
                <a:xfrm>
                  <a:off x="1713078" y="-1404313"/>
                  <a:ext cx="2417346" cy="46434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814233" y="4221158"/>
                  <a:ext cx="2119893" cy="38247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092" name="Picture 4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6724" y="914663"/>
                <a:ext cx="3020249" cy="2305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87" name="Picture 39" descr="C:\Users\joe\Downloads\samsung-galax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r="23040"/>
            <a:stretch/>
          </p:blipFill>
          <p:spPr bwMode="auto">
            <a:xfrm>
              <a:off x="4870074" y="259516"/>
              <a:ext cx="3557471" cy="620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다노 어플 로고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27" y="2786611"/>
            <a:ext cx="50323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다신 어플 로고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07" y="1712738"/>
            <a:ext cx="564557" cy="5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눔 코치 어플 로고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03" y="1659261"/>
            <a:ext cx="671513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tsecret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693" y="3779678"/>
            <a:ext cx="625473" cy="6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70" name="Picture 22" descr="weight icon android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485" y="3757589"/>
            <a:ext cx="671611" cy="67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카톡어플로고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64" y="2729248"/>
            <a:ext cx="618083" cy="61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페이스북 로고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702" y="3789731"/>
            <a:ext cx="605366" cy="60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네이버 로고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51" y="2723544"/>
            <a:ext cx="602258" cy="60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크롬 로고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833" y="1639595"/>
            <a:ext cx="712785" cy="71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1699" y="3701017"/>
            <a:ext cx="106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24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8518" y="2424732"/>
            <a:ext cx="94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49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78722" y="5105458"/>
            <a:ext cx="84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15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59744" y="2749559"/>
            <a:ext cx="2125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31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31546" y="4849968"/>
            <a:ext cx="196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7</a:t>
            </a:r>
            <a:r>
              <a:rPr lang="ko-KR" altLang="en-US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rPr>
              <a:t>일</a:t>
            </a:r>
            <a:endParaRPr lang="ko-KR" altLang="en-US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38" name="직선 화살표 연결선 37"/>
          <p:cNvCxnSpPr>
            <a:endCxn id="53" idx="3"/>
          </p:cNvCxnSpPr>
          <p:nvPr/>
        </p:nvCxnSpPr>
        <p:spPr>
          <a:xfrm flipH="1">
            <a:off x="1787977" y="2218097"/>
            <a:ext cx="2398932" cy="468245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>
            <a:off x="5931243" y="2069816"/>
            <a:ext cx="1392195" cy="878136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H="1">
            <a:off x="1532238" y="3024673"/>
            <a:ext cx="1614456" cy="937954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H="1">
            <a:off x="2224216" y="4224237"/>
            <a:ext cx="823784" cy="1126356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988908" y="4196894"/>
            <a:ext cx="1408670" cy="830305"/>
          </a:xfrm>
          <a:prstGeom prst="straightConnector1">
            <a:avLst/>
          </a:prstGeom>
          <a:ln w="38100" cmpd="sng">
            <a:solidFill>
              <a:schemeClr val="bg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352507" y="2362948"/>
            <a:ext cx="4538826" cy="1510552"/>
            <a:chOff x="2399745" y="-303903"/>
            <a:chExt cx="4538826" cy="1510552"/>
          </a:xfrm>
        </p:grpSpPr>
        <p:sp>
          <p:nvSpPr>
            <p:cNvPr id="2" name="직사각형 1"/>
            <p:cNvSpPr/>
            <p:nvPr/>
          </p:nvSpPr>
          <p:spPr>
            <a:xfrm>
              <a:off x="2399745" y="-303903"/>
              <a:ext cx="4538826" cy="1510552"/>
            </a:xfrm>
            <a:prstGeom prst="rect">
              <a:avLst/>
            </a:prstGeom>
            <a:solidFill>
              <a:schemeClr val="tx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80472" y="196456"/>
              <a:ext cx="397737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사용하지 </a:t>
              </a:r>
              <a:r>
                <a:rPr lang="ko-KR" altLang="en-US" sz="280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않은 </a:t>
              </a:r>
              <a:r>
                <a:rPr lang="ko-KR" altLang="en-US" sz="2800" dirty="0" err="1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어플</a:t>
              </a:r>
              <a:r>
                <a:rPr lang="ko-KR" altLang="en-US" sz="2800" dirty="0" smtClean="0">
                  <a:ln w="9525"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배달의민족 도현"/>
                  <a:ea typeface="배달의민족 도현"/>
                </a:rPr>
                <a:t> 목록</a:t>
              </a:r>
              <a:endParaRPr lang="ko-KR" altLang="en-US" sz="28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배달의민족 도현"/>
                <a:ea typeface="배달의민족 도현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126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1337E-6 L -0.2441 -0.321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160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00" fill="hold"/>
                                        <p:tgtEl>
                                          <p:spTgt spid="205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3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3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20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300" fill="hold"/>
                                        <p:tgtEl>
                                          <p:spTgt spid="207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3" grpId="0"/>
      <p:bldP spid="61" grpId="0"/>
      <p:bldP spid="62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710822" y="219237"/>
            <a:ext cx="3689978" cy="6381587"/>
            <a:chOff x="2710822" y="219237"/>
            <a:chExt cx="3689978" cy="6381587"/>
          </a:xfrm>
        </p:grpSpPr>
        <p:grpSp>
          <p:nvGrpSpPr>
            <p:cNvPr id="18" name="그룹 17"/>
            <p:cNvGrpSpPr/>
            <p:nvPr/>
          </p:nvGrpSpPr>
          <p:grpSpPr>
            <a:xfrm>
              <a:off x="2710822" y="219237"/>
              <a:ext cx="3689978" cy="6381587"/>
              <a:chOff x="4870074" y="259516"/>
              <a:chExt cx="3557471" cy="6208548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5087365" y="374507"/>
                <a:ext cx="3073468" cy="6007942"/>
                <a:chOff x="5087365" y="374507"/>
                <a:chExt cx="3073468" cy="6007942"/>
              </a:xfrm>
            </p:grpSpPr>
            <p:grpSp>
              <p:nvGrpSpPr>
                <p:cNvPr id="21" name="그룹 20"/>
                <p:cNvGrpSpPr/>
                <p:nvPr/>
              </p:nvGrpSpPr>
              <p:grpSpPr>
                <a:xfrm>
                  <a:off x="5087365" y="374507"/>
                  <a:ext cx="3073468" cy="6007942"/>
                  <a:chOff x="1337446" y="-1404313"/>
                  <a:chExt cx="3073468" cy="6007942"/>
                </a:xfrm>
              </p:grpSpPr>
              <p:pic>
                <p:nvPicPr>
                  <p:cNvPr id="23" name="Picture 43" descr="모바일 배경화면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37446" y="-939973"/>
                    <a:ext cx="3073468" cy="50368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직사각형 23"/>
                  <p:cNvSpPr/>
                  <p:nvPr/>
                </p:nvSpPr>
                <p:spPr>
                  <a:xfrm>
                    <a:off x="1713078" y="-1404313"/>
                    <a:ext cx="2417346" cy="4643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1814233" y="4221158"/>
                    <a:ext cx="2119893" cy="38247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22" name="Picture 4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6724" y="914663"/>
                  <a:ext cx="3020249" cy="230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0" name="Picture 39" descr="C:\Users\joe\Downloads\samsung-galaxy.pn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81" r="23040"/>
              <a:stretch/>
            </p:blipFill>
            <p:spPr bwMode="auto">
              <a:xfrm>
                <a:off x="4870074" y="259516"/>
                <a:ext cx="3557471" cy="62085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099" name="Picture 3" descr="C:\Users\joe\Documents\카카오톡 받은 파일\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1" y="905486"/>
              <a:ext cx="3058498" cy="5009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836" y="3586406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48" y="3498218"/>
            <a:ext cx="1310252" cy="13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35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2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4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6" descr="Cover art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8" descr="Cover art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20" descr="Cover art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853097" y="-1850698"/>
            <a:ext cx="7380000" cy="12765600"/>
            <a:chOff x="853097" y="-1850698"/>
            <a:chExt cx="7380000" cy="12765600"/>
          </a:xfrm>
        </p:grpSpPr>
        <p:grpSp>
          <p:nvGrpSpPr>
            <p:cNvPr id="2" name="그룹 1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60" name="그룹 59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62" name="그룹 61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64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65" name="직사각형 64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6" name="직사각형 65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63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61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9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직사각형 11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1741102" y="857444"/>
            <a:ext cx="0" cy="313935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41104" y="7528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ㅅ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41104" y="752801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41104" y="752801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사ㄱ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41103" y="752801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사고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41102" y="752801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사과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836" y="3586406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488" y="667000"/>
            <a:ext cx="1310252" cy="13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0.35659 -0.41343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0" y="-2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7" grpId="0"/>
      <p:bldP spid="67" grpId="1"/>
      <p:bldP spid="68" grpId="0"/>
      <p:bldP spid="68" grpId="1"/>
      <p:bldP spid="69" grpId="0"/>
      <p:bldP spid="69" grpId="1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853097" y="-2734618"/>
            <a:ext cx="7380000" cy="12765600"/>
            <a:chOff x="853097" y="-1850698"/>
            <a:chExt cx="7380000" cy="12765600"/>
          </a:xfrm>
        </p:grpSpPr>
        <p:grpSp>
          <p:nvGrpSpPr>
            <p:cNvPr id="34" name="그룹 33"/>
            <p:cNvGrpSpPr/>
            <p:nvPr/>
          </p:nvGrpSpPr>
          <p:grpSpPr>
            <a:xfrm>
              <a:off x="853097" y="-1850698"/>
              <a:ext cx="7380000" cy="12765600"/>
              <a:chOff x="2710822" y="219237"/>
              <a:chExt cx="3689978" cy="6381587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2710822" y="219237"/>
                <a:ext cx="3689978" cy="6381587"/>
                <a:chOff x="2710822" y="219237"/>
                <a:chExt cx="3689978" cy="6381587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2710822" y="219237"/>
                  <a:ext cx="3689978" cy="6381587"/>
                  <a:chOff x="4870074" y="259516"/>
                  <a:chExt cx="3557471" cy="6208548"/>
                </a:xfrm>
              </p:grpSpPr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5087365" y="374507"/>
                    <a:ext cx="3073468" cy="6007942"/>
                    <a:chOff x="5087365" y="374507"/>
                    <a:chExt cx="3073468" cy="6007942"/>
                  </a:xfrm>
                </p:grpSpPr>
                <p:grpSp>
                  <p:nvGrpSpPr>
                    <p:cNvPr id="50" name="그룹 49"/>
                    <p:cNvGrpSpPr/>
                    <p:nvPr/>
                  </p:nvGrpSpPr>
                  <p:grpSpPr>
                    <a:xfrm>
                      <a:off x="5087365" y="374507"/>
                      <a:ext cx="3073468" cy="6007942"/>
                      <a:chOff x="1337446" y="-1404313"/>
                      <a:chExt cx="3073468" cy="6007942"/>
                    </a:xfrm>
                  </p:grpSpPr>
                  <p:pic>
                    <p:nvPicPr>
                      <p:cNvPr id="52" name="Picture 43" descr="모바일 배경화면에 대한 이미지 검색결과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446" y="-939973"/>
                        <a:ext cx="3073468" cy="50368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53" name="직사각형 52"/>
                      <p:cNvSpPr/>
                      <p:nvPr/>
                    </p:nvSpPr>
                    <p:spPr>
                      <a:xfrm>
                        <a:off x="1713078" y="-1404313"/>
                        <a:ext cx="2417346" cy="4643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54" name="직사각형 53"/>
                      <p:cNvSpPr/>
                      <p:nvPr/>
                    </p:nvSpPr>
                    <p:spPr>
                      <a:xfrm>
                        <a:off x="1814233" y="4221158"/>
                        <a:ext cx="2119893" cy="3824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pic>
                  <p:nvPicPr>
                    <p:cNvPr id="51" name="Picture 4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6724" y="914663"/>
                      <a:ext cx="3020249" cy="2305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</p:grpSp>
              <p:pic>
                <p:nvPicPr>
                  <p:cNvPr id="49" name="Picture 39" descr="C:\Users\joe\Downloads\samsung-galaxy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81" r="23040"/>
                  <a:stretch/>
                </p:blipFill>
                <p:spPr bwMode="auto">
                  <a:xfrm>
                    <a:off x="4870074" y="259516"/>
                    <a:ext cx="3557471" cy="62085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3" descr="C:\Users\joe\Documents\카카오톡 받은 파일\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9901" y="905486"/>
                  <a:ext cx="3058498" cy="5009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09901" y="905486"/>
                <a:ext cx="3060152" cy="5009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1627508" y="857444"/>
              <a:ext cx="455612" cy="365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59" y="-1360907"/>
            <a:ext cx="6120340" cy="1014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40040" r="89441" b="56315"/>
          <a:stretch/>
        </p:blipFill>
        <p:spPr bwMode="auto">
          <a:xfrm>
            <a:off x="1635127" y="2707734"/>
            <a:ext cx="455613" cy="37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161" y="-129222"/>
            <a:ext cx="1133876" cy="11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9" y="2507254"/>
            <a:ext cx="1310252" cy="131025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41" y="1835090"/>
            <a:ext cx="1310252" cy="13102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26920" y="-26476"/>
            <a:ext cx="518160" cy="300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026920" y="-115206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배달의민족 도현"/>
                <a:ea typeface="배달의민족 도현"/>
              </a:rPr>
              <a:t>사과</a:t>
            </a:r>
            <a:endParaRPr lang="ko-KR" altLang="en-US" sz="2800" dirty="0">
              <a:ln w="9525"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배달의민족 도현"/>
              <a:ea typeface="배달의민족 도현"/>
            </a:endParaRPr>
          </a:p>
        </p:txBody>
      </p:sp>
    </p:spTree>
    <p:extLst>
      <p:ext uri="{BB962C8B-B14F-4D97-AF65-F5344CB8AC3E}">
        <p14:creationId xmlns:p14="http://schemas.microsoft.com/office/powerpoint/2010/main" val="3402928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-0.41597 0.4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3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597 0.40509 L -0.37587 0.299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강아지">
      <a:dk1>
        <a:srgbClr val="3F3F3F"/>
      </a:dk1>
      <a:lt1>
        <a:srgbClr val="FFFFFF"/>
      </a:lt1>
      <a:dk2>
        <a:srgbClr val="66A02C"/>
      </a:dk2>
      <a:lt2>
        <a:srgbClr val="84C1FF"/>
      </a:lt2>
      <a:accent1>
        <a:srgbClr val="0070C0"/>
      </a:accent1>
      <a:accent2>
        <a:srgbClr val="40B0FF"/>
      </a:accent2>
      <a:accent3>
        <a:srgbClr val="FF7C80"/>
      </a:accent3>
      <a:accent4>
        <a:srgbClr val="FF6699"/>
      </a:accent4>
      <a:accent5>
        <a:srgbClr val="FFC000"/>
      </a:accent5>
      <a:accent6>
        <a:srgbClr val="267226"/>
      </a:accent6>
      <a:hlink>
        <a:srgbClr val="0000FF"/>
      </a:hlink>
      <a:folHlink>
        <a:srgbClr val="800080"/>
      </a:folHlink>
    </a:clrScheme>
    <a:fontScheme name="배달의">
      <a:majorFont>
        <a:latin typeface="배달의민족 도현"/>
        <a:ea typeface="배달의민족 도현"/>
        <a:cs typeface=""/>
      </a:majorFont>
      <a:minorFont>
        <a:latin typeface="Tahoma"/>
        <a:ea typeface="Noto Sans Mono CJK KR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>
          <a:defRPr sz="3200" dirty="0">
            <a:ln w="9525">
              <a:solidFill>
                <a:schemeClr val="bg1">
                  <a:alpha val="20000"/>
                </a:schemeClr>
              </a:solidFill>
            </a:ln>
            <a:solidFill>
              <a:schemeClr val="bg1"/>
            </a:solidFill>
            <a:latin typeface="배달의민족 도현"/>
            <a:ea typeface="배달의민족 도현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447</Words>
  <Application>Microsoft Office PowerPoint</Application>
  <PresentationFormat>화면 슬라이드 쇼(4:3)</PresentationFormat>
  <Paragraphs>175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굴림</vt:lpstr>
      <vt:lpstr>Arial</vt:lpstr>
      <vt:lpstr>Arial Unicode MS</vt:lpstr>
      <vt:lpstr>Tahoma</vt:lpstr>
      <vt:lpstr>Noto Sans Mono CJK KR Bold</vt:lpstr>
      <vt:lpstr>KoPub돋움체 Medium</vt:lpstr>
      <vt:lpstr>함초롬돋움</vt:lpstr>
      <vt:lpstr>KoPub돋움체 Bold</vt:lpstr>
      <vt:lpstr>Webdings</vt:lpstr>
      <vt:lpstr>Postino Std</vt:lpstr>
      <vt:lpstr>배달의민족 도현</vt:lpstr>
      <vt:lpstr>KoPub돋움체 Light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bitcamp</dc:creator>
  <cp:lastModifiedBy>Eunji</cp:lastModifiedBy>
  <cp:revision>52</cp:revision>
  <dcterms:created xsi:type="dcterms:W3CDTF">2017-09-20T08:31:39Z</dcterms:created>
  <dcterms:modified xsi:type="dcterms:W3CDTF">2017-09-22T03:20:30Z</dcterms:modified>
</cp:coreProperties>
</file>